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85" r:id="rId4"/>
    <p:sldMasterId id="2147483686" r:id="rId5"/>
    <p:sldMasterId id="214748368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Lst>
  <p:sldSz cy="5143500" cx="9144000"/>
  <p:notesSz cx="6858000" cy="9144000"/>
  <p:embeddedFontLst>
    <p:embeddedFont>
      <p:font typeface="Helvetica Neue"/>
      <p:regular r:id="rId52"/>
      <p:bold r:id="rId53"/>
      <p:italic r:id="rId54"/>
      <p:boldItalic r:id="rId55"/>
    </p:embeddedFont>
    <p:embeddedFont>
      <p:font typeface="Helvetica Neue Light"/>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font" Target="fonts/HelveticaNeue-bold.fntdata"/><Relationship Id="rId52" Type="http://schemas.openxmlformats.org/officeDocument/2006/relationships/font" Target="fonts/HelveticaNeue-regular.fntdata"/><Relationship Id="rId11" Type="http://schemas.openxmlformats.org/officeDocument/2006/relationships/slide" Target="slides/slide4.xml"/><Relationship Id="rId55" Type="http://schemas.openxmlformats.org/officeDocument/2006/relationships/font" Target="fonts/HelveticaNeue-boldItalic.fntdata"/><Relationship Id="rId10" Type="http://schemas.openxmlformats.org/officeDocument/2006/relationships/slide" Target="slides/slide3.xml"/><Relationship Id="rId54" Type="http://schemas.openxmlformats.org/officeDocument/2006/relationships/font" Target="fonts/HelveticaNeue-italic.fntdata"/><Relationship Id="rId13" Type="http://schemas.openxmlformats.org/officeDocument/2006/relationships/slide" Target="slides/slide6.xml"/><Relationship Id="rId57" Type="http://schemas.openxmlformats.org/officeDocument/2006/relationships/font" Target="fonts/HelveticaNeueLight-bold.fntdata"/><Relationship Id="rId12" Type="http://schemas.openxmlformats.org/officeDocument/2006/relationships/slide" Target="slides/slide5.xml"/><Relationship Id="rId56" Type="http://schemas.openxmlformats.org/officeDocument/2006/relationships/font" Target="fonts/HelveticaNeueLight-regular.fntdata"/><Relationship Id="rId15" Type="http://schemas.openxmlformats.org/officeDocument/2006/relationships/slide" Target="slides/slide8.xml"/><Relationship Id="rId59" Type="http://schemas.openxmlformats.org/officeDocument/2006/relationships/font" Target="fonts/HelveticaNeueLight-boldItalic.fntdata"/><Relationship Id="rId14" Type="http://schemas.openxmlformats.org/officeDocument/2006/relationships/slide" Target="slides/slide7.xml"/><Relationship Id="rId58" Type="http://schemas.openxmlformats.org/officeDocument/2006/relationships/font" Target="fonts/HelveticaNeueLight-italic.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5567db6a17_0_4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Hi there. I’m Jack, and I am here to talk about how I’ve developed guiding principles for building my leadership style. Also, “I Don’t Read Books.” </a:t>
            </a:r>
            <a:endParaRPr sz="1400"/>
          </a:p>
        </p:txBody>
      </p:sp>
      <p:sp>
        <p:nvSpPr>
          <p:cNvPr id="145" name="Google Shape;145;g5567db6a17_0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g5567db6a17_0_35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As I reflected on my response, I started thinking about the underlying principles that came through in these tidbits of managerial wisdom, and how my own intuition and core values have guided me.</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And I wondered, would anybody be interested in listening to me talk about this way of building a leadership style?</a:t>
            </a:r>
            <a:endParaRPr sz="1400"/>
          </a:p>
        </p:txBody>
      </p:sp>
      <p:sp>
        <p:nvSpPr>
          <p:cNvPr id="210" name="Google Shape;210;g5567db6a17_0_3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Google Shape;214;g558699d922_0_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For the last 10 years, I’ve been at Indeed years, where I’ve had the opportunity to coach a number of talented colleagues as they’ve moved into leadership. I’m proud of the leadership culture we’ve developed over that time. </a:t>
            </a:r>
            <a:endParaRPr sz="1400"/>
          </a:p>
        </p:txBody>
      </p:sp>
      <p:sp>
        <p:nvSpPr>
          <p:cNvPr id="215" name="Google Shape;215;g558699d922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5567db6a17_0_18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Before I go on, I want to offer a few disclaimers. These are not apologies, because I’ve been taught that you should never start a talk with apologies.</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If you think they are unnecessary, I’m sorry. ;)</a:t>
            </a:r>
            <a:endParaRPr sz="1400"/>
          </a:p>
        </p:txBody>
      </p:sp>
      <p:sp>
        <p:nvSpPr>
          <p:cNvPr id="220" name="Google Shape;220;g5567db6a17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g5567db6a17_0_22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chemeClr val="dk1"/>
                </a:solidFill>
              </a:rPr>
              <a:t>I</a:t>
            </a:r>
            <a:r>
              <a:rPr lang="en" sz="1400">
                <a:solidFill>
                  <a:schemeClr val="dk1"/>
                </a:solidFill>
              </a:rPr>
              <a:t> called this talk “I Don’t Read Books” — but really, I love books. Books are an incredible medium for spreading ideas and inspiring the world.</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They just aren’t the tool I used most to develop as a leader.</a:t>
            </a:r>
            <a:br>
              <a:rPr lang="en" sz="1400">
                <a:solidFill>
                  <a:schemeClr val="dk1"/>
                </a:solidFill>
              </a:rPr>
            </a:br>
            <a:endParaRPr sz="1400">
              <a:solidFill>
                <a:schemeClr val="dk1"/>
              </a:solidFill>
            </a:endParaRPr>
          </a:p>
          <a:p>
            <a:pPr indent="0" lvl="0" marL="0" rtl="0" algn="l">
              <a:spcBef>
                <a:spcPts val="0"/>
              </a:spcBef>
              <a:spcAft>
                <a:spcPts val="0"/>
              </a:spcAft>
              <a:buNone/>
            </a:pPr>
            <a:r>
              <a:t/>
            </a:r>
            <a:endParaRPr sz="1400">
              <a:solidFill>
                <a:schemeClr val="dk1"/>
              </a:solidFill>
            </a:endParaRPr>
          </a:p>
        </p:txBody>
      </p:sp>
      <p:sp>
        <p:nvSpPr>
          <p:cNvPr id="225" name="Google Shape;225;g5567db6a17_0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 name="Shape 231"/>
        <p:cNvGrpSpPr/>
        <p:nvPr/>
      </p:nvGrpSpPr>
      <p:grpSpPr>
        <a:xfrm>
          <a:off x="0" y="0"/>
          <a:ext cx="0" cy="0"/>
          <a:chOff x="0" y="0"/>
          <a:chExt cx="0" cy="0"/>
        </a:xfrm>
      </p:grpSpPr>
      <p:sp>
        <p:nvSpPr>
          <p:cNvPr id="232" name="Google Shape;232;g5567db6a17_0_1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chemeClr val="dk1"/>
                </a:solidFill>
              </a:rPr>
              <a:t>Let me also check my privilege. I’m here sharing about my experience, so I want to acknowledge all the privileges that have been on my side in life.</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en" sz="1400">
                <a:solidFill>
                  <a:schemeClr val="dk1"/>
                </a:solidFill>
              </a:rPr>
              <a:t>I’m white, I’m cisgender male, I was raised in an environment of abundance, and I got to go to college. To name a few.</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en" sz="1400">
                <a:solidFill>
                  <a:schemeClr val="dk1"/>
                </a:solidFill>
              </a:rPr>
              <a:t>I bring these up to acknowledge that I haven’t had to face many challenges that others have to overcome in their leadership journeys.</a:t>
            </a:r>
            <a:endParaRPr sz="1400">
              <a:solidFill>
                <a:schemeClr val="dk1"/>
              </a:solidFill>
            </a:endParaRPr>
          </a:p>
        </p:txBody>
      </p:sp>
      <p:sp>
        <p:nvSpPr>
          <p:cNvPr id="233" name="Google Shape;233;g5567db6a17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g5567db6a17_0_24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5567db6a17_0_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560eed7c38_0_14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Why does this matter? Because there are many ways to be a good leader. It’s not one size fits all.</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Even if you have a really strong idea of the leader you want to be -- some things will come naturally, and some things won’t. </a:t>
            </a:r>
            <a:endParaRPr sz="1400"/>
          </a:p>
        </p:txBody>
      </p:sp>
      <p:sp>
        <p:nvSpPr>
          <p:cNvPr id="246" name="Google Shape;246;g560eed7c38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g5567db6a17_0_36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In order to define your principles, and know where you’ll have to put in the work, you need to understand yourself.</a:t>
            </a:r>
            <a:endParaRPr sz="1400">
              <a:solidFill>
                <a:schemeClr val="dk1"/>
              </a:solidFill>
            </a:endParaRPr>
          </a:p>
          <a:p>
            <a:pPr indent="0" lvl="0" marL="0" rtl="0" algn="l">
              <a:spcBef>
                <a:spcPts val="0"/>
              </a:spcBef>
              <a:spcAft>
                <a:spcPts val="0"/>
              </a:spcAft>
              <a:buNone/>
            </a:pPr>
            <a:r>
              <a:t/>
            </a:r>
            <a:endParaRPr/>
          </a:p>
        </p:txBody>
      </p:sp>
      <p:sp>
        <p:nvSpPr>
          <p:cNvPr id="252" name="Google Shape;252;g5567db6a17_0_3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Google Shape;256;g560eed7c38_0_1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Here’s a framework that might help you do that. I suggest you consider your inspirations, your aspirations, your motivations, and your inclinations.</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 sz="1400">
                <a:solidFill>
                  <a:schemeClr val="dk1"/>
                </a:solidFill>
              </a:rPr>
              <a:t>I think this is a really good framework, because, you know, it rhymes.</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sz="1400"/>
          </a:p>
        </p:txBody>
      </p:sp>
      <p:sp>
        <p:nvSpPr>
          <p:cNvPr id="257" name="Google Shape;257;g560eed7c38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7" name="Shape 267"/>
        <p:cNvGrpSpPr/>
        <p:nvPr/>
      </p:nvGrpSpPr>
      <p:grpSpPr>
        <a:xfrm>
          <a:off x="0" y="0"/>
          <a:ext cx="0" cy="0"/>
          <a:chOff x="0" y="0"/>
          <a:chExt cx="0" cy="0"/>
        </a:xfrm>
      </p:grpSpPr>
      <p:sp>
        <p:nvSpPr>
          <p:cNvPr id="268" name="Google Shape;268;g560eed7c38_0_1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00"/>
          </a:p>
        </p:txBody>
      </p:sp>
      <p:sp>
        <p:nvSpPr>
          <p:cNvPr id="269" name="Google Shape;269;g560eed7c38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5567db6a17_0_3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Wait, what? I don’t read books? Why would I stand up here and admit that?</a:t>
            </a:r>
            <a:endParaRPr sz="1400"/>
          </a:p>
        </p:txBody>
      </p:sp>
      <p:sp>
        <p:nvSpPr>
          <p:cNvPr id="152" name="Google Shape;152;g5567db6a17_0_3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7" name="Shape 277"/>
        <p:cNvGrpSpPr/>
        <p:nvPr/>
      </p:nvGrpSpPr>
      <p:grpSpPr>
        <a:xfrm>
          <a:off x="0" y="0"/>
          <a:ext cx="0" cy="0"/>
          <a:chOff x="0" y="0"/>
          <a:chExt cx="0" cy="0"/>
        </a:xfrm>
      </p:grpSpPr>
      <p:sp>
        <p:nvSpPr>
          <p:cNvPr id="278" name="Google Shape;278;g560eed7c38_0_24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00"/>
          </a:p>
        </p:txBody>
      </p:sp>
      <p:sp>
        <p:nvSpPr>
          <p:cNvPr id="279" name="Google Shape;279;g560eed7c38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7" name="Shape 287"/>
        <p:cNvGrpSpPr/>
        <p:nvPr/>
      </p:nvGrpSpPr>
      <p:grpSpPr>
        <a:xfrm>
          <a:off x="0" y="0"/>
          <a:ext cx="0" cy="0"/>
          <a:chOff x="0" y="0"/>
          <a:chExt cx="0" cy="0"/>
        </a:xfrm>
      </p:grpSpPr>
      <p:sp>
        <p:nvSpPr>
          <p:cNvPr id="288" name="Google Shape;288;g560eed7c38_0_20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00"/>
          </a:p>
        </p:txBody>
      </p:sp>
      <p:sp>
        <p:nvSpPr>
          <p:cNvPr id="289" name="Google Shape;289;g560eed7c38_0_2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g560eed7c38_0_26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00"/>
          </a:p>
        </p:txBody>
      </p:sp>
      <p:sp>
        <p:nvSpPr>
          <p:cNvPr id="299" name="Google Shape;299;g560eed7c38_0_2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g560eed7c38_0_22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00"/>
          </a:p>
        </p:txBody>
      </p:sp>
      <p:sp>
        <p:nvSpPr>
          <p:cNvPr id="309" name="Google Shape;309;g560eed7c38_0_2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7" name="Shape 317"/>
        <p:cNvGrpSpPr/>
        <p:nvPr/>
      </p:nvGrpSpPr>
      <p:grpSpPr>
        <a:xfrm>
          <a:off x="0" y="0"/>
          <a:ext cx="0" cy="0"/>
          <a:chOff x="0" y="0"/>
          <a:chExt cx="0" cy="0"/>
        </a:xfrm>
      </p:grpSpPr>
      <p:sp>
        <p:nvSpPr>
          <p:cNvPr id="318" name="Google Shape;318;g560eed7c38_0_27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00"/>
          </a:p>
        </p:txBody>
      </p:sp>
      <p:sp>
        <p:nvSpPr>
          <p:cNvPr id="319" name="Google Shape;319;g560eed7c38_0_2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7" name="Shape 327"/>
        <p:cNvGrpSpPr/>
        <p:nvPr/>
      </p:nvGrpSpPr>
      <p:grpSpPr>
        <a:xfrm>
          <a:off x="0" y="0"/>
          <a:ext cx="0" cy="0"/>
          <a:chOff x="0" y="0"/>
          <a:chExt cx="0" cy="0"/>
        </a:xfrm>
      </p:grpSpPr>
      <p:sp>
        <p:nvSpPr>
          <p:cNvPr id="328" name="Google Shape;328;g560eed7c38_0_23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Your inclinations can either help or hinder you.</a:t>
            </a:r>
            <a:endParaRPr sz="1400">
              <a:solidFill>
                <a:schemeClr val="dk1"/>
              </a:solidFill>
            </a:endParaRPr>
          </a:p>
          <a:p>
            <a:pPr indent="0" lvl="0" marL="0" rtl="0" algn="l">
              <a:spcBef>
                <a:spcPts val="0"/>
              </a:spcBef>
              <a:spcAft>
                <a:spcPts val="0"/>
              </a:spcAft>
              <a:buNone/>
            </a:pPr>
            <a:r>
              <a:t/>
            </a:r>
            <a:endParaRPr sz="1400"/>
          </a:p>
        </p:txBody>
      </p:sp>
      <p:sp>
        <p:nvSpPr>
          <p:cNvPr id="329" name="Google Shape;329;g560eed7c38_0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7" name="Shape 337"/>
        <p:cNvGrpSpPr/>
        <p:nvPr/>
      </p:nvGrpSpPr>
      <p:grpSpPr>
        <a:xfrm>
          <a:off x="0" y="0"/>
          <a:ext cx="0" cy="0"/>
          <a:chOff x="0" y="0"/>
          <a:chExt cx="0" cy="0"/>
        </a:xfrm>
      </p:grpSpPr>
      <p:sp>
        <p:nvSpPr>
          <p:cNvPr id="338" name="Google Shape;338;g560eed7c38_0_29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00"/>
          </a:p>
        </p:txBody>
      </p:sp>
      <p:sp>
        <p:nvSpPr>
          <p:cNvPr id="339" name="Google Shape;339;g560eed7c38_0_2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7" name="Shape 347"/>
        <p:cNvGrpSpPr/>
        <p:nvPr/>
      </p:nvGrpSpPr>
      <p:grpSpPr>
        <a:xfrm>
          <a:off x="0" y="0"/>
          <a:ext cx="0" cy="0"/>
          <a:chOff x="0" y="0"/>
          <a:chExt cx="0" cy="0"/>
        </a:xfrm>
      </p:grpSpPr>
      <p:sp>
        <p:nvSpPr>
          <p:cNvPr id="348" name="Google Shape;348;g560eed7c38_0_30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Use your inspirations, aspirations, motivations, and inclinations to think about the kind of leadership you want to be and can be. From there, you’ll start to see clearly the values you want to apply, and you should write them down.</a:t>
            </a:r>
            <a:endParaRPr sz="1400">
              <a:solidFill>
                <a:schemeClr val="dk1"/>
              </a:solidFill>
            </a:endParaRPr>
          </a:p>
          <a:p>
            <a:pPr indent="0" lvl="0" marL="0" rtl="0" algn="l">
              <a:spcBef>
                <a:spcPts val="0"/>
              </a:spcBef>
              <a:spcAft>
                <a:spcPts val="0"/>
              </a:spcAft>
              <a:buNone/>
            </a:pPr>
            <a:r>
              <a:t/>
            </a:r>
            <a:endParaRPr sz="1400"/>
          </a:p>
        </p:txBody>
      </p:sp>
      <p:sp>
        <p:nvSpPr>
          <p:cNvPr id="349" name="Google Shape;349;g560eed7c38_0_3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9" name="Shape 359"/>
        <p:cNvGrpSpPr/>
        <p:nvPr/>
      </p:nvGrpSpPr>
      <p:grpSpPr>
        <a:xfrm>
          <a:off x="0" y="0"/>
          <a:ext cx="0" cy="0"/>
          <a:chOff x="0" y="0"/>
          <a:chExt cx="0" cy="0"/>
        </a:xfrm>
      </p:grpSpPr>
      <p:sp>
        <p:nvSpPr>
          <p:cNvPr id="360" name="Google Shape;360;g560eed7c38_0_3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chemeClr val="dk1"/>
                </a:solidFill>
              </a:rPr>
              <a:t>But here’s some recent wisdom from Camille Fournier, writing on Medium. You can do analyze yourself, but it may not be enough. She says, “you then need someone who helps you dig into which of the things you believe about yourself are really true, and which are stories you’re telling yourself.” It’s a great idea to work with a coach to do this digging, ideally someone you don’t report to.</a:t>
            </a:r>
            <a:endParaRPr sz="1400">
              <a:solidFill>
                <a:schemeClr val="dk1"/>
              </a:solidFill>
              <a:highlight>
                <a:srgbClr val="FFFFFF"/>
              </a:highlight>
              <a:latin typeface="Georgia"/>
              <a:ea typeface="Georgia"/>
              <a:cs typeface="Georgia"/>
              <a:sym typeface="Georgia"/>
            </a:endParaRPr>
          </a:p>
        </p:txBody>
      </p:sp>
      <p:sp>
        <p:nvSpPr>
          <p:cNvPr id="361" name="Google Shape;361;g560eed7c38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9" name="Shape 369"/>
        <p:cNvGrpSpPr/>
        <p:nvPr/>
      </p:nvGrpSpPr>
      <p:grpSpPr>
        <a:xfrm>
          <a:off x="0" y="0"/>
          <a:ext cx="0" cy="0"/>
          <a:chOff x="0" y="0"/>
          <a:chExt cx="0" cy="0"/>
        </a:xfrm>
      </p:grpSpPr>
      <p:sp>
        <p:nvSpPr>
          <p:cNvPr id="370" name="Google Shape;370;g558699d922_0_6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Here are some of my top guiding principles: Caring, Humility, Trust, Curiosity, Creativity, and Optimism.</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
        <p:nvSpPr>
          <p:cNvPr id="371" name="Google Shape;371;g558699d922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558699d922_0_1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t>It all</a:t>
            </a:r>
            <a:r>
              <a:rPr lang="en" sz="1400"/>
              <a:t> started with an email I got in November from a manager I add been working with. </a:t>
            </a:r>
            <a:endParaRPr sz="1400"/>
          </a:p>
          <a:p>
            <a:pPr indent="0" lvl="0" marL="0" rtl="0" algn="l">
              <a:spcBef>
                <a:spcPts val="0"/>
              </a:spcBef>
              <a:spcAft>
                <a:spcPts val="0"/>
              </a:spcAft>
              <a:buClr>
                <a:schemeClr val="dk1"/>
              </a:buClr>
              <a:buSzPts val="1100"/>
              <a:buFont typeface="Arial"/>
              <a:buNone/>
            </a:pPr>
            <a:r>
              <a:t/>
            </a:r>
            <a:endParaRPr sz="1400"/>
          </a:p>
          <a:p>
            <a:pPr indent="0" lvl="0" marL="0" rtl="0" algn="l">
              <a:spcBef>
                <a:spcPts val="0"/>
              </a:spcBef>
              <a:spcAft>
                <a:spcPts val="0"/>
              </a:spcAft>
              <a:buClr>
                <a:schemeClr val="dk1"/>
              </a:buClr>
              <a:buSzPts val="1100"/>
              <a:buFont typeface="Arial"/>
              <a:buNone/>
            </a:pPr>
            <a:r>
              <a:rPr lang="en" sz="1400"/>
              <a:t>This manager asked, “is there a book on management which you feel influenced you the most? Can recommend something?”</a:t>
            </a:r>
            <a:endParaRPr sz="1400"/>
          </a:p>
          <a:p>
            <a:pPr indent="0" lvl="0" marL="0" rtl="0" algn="l">
              <a:spcBef>
                <a:spcPts val="0"/>
              </a:spcBef>
              <a:spcAft>
                <a:spcPts val="0"/>
              </a:spcAft>
              <a:buClr>
                <a:schemeClr val="dk1"/>
              </a:buClr>
              <a:buSzPts val="1100"/>
              <a:buFont typeface="Arial"/>
              <a:buNone/>
            </a:pPr>
            <a:r>
              <a:t/>
            </a:r>
            <a:endParaRPr sz="1400"/>
          </a:p>
          <a:p>
            <a:pPr indent="0" lvl="0" marL="0" rtl="0" algn="l">
              <a:spcBef>
                <a:spcPts val="0"/>
              </a:spcBef>
              <a:spcAft>
                <a:spcPts val="0"/>
              </a:spcAft>
              <a:buClr>
                <a:schemeClr val="dk1"/>
              </a:buClr>
              <a:buSzPts val="1100"/>
              <a:buFont typeface="Arial"/>
              <a:buNone/>
            </a:pPr>
            <a:r>
              <a:rPr lang="en" sz="1400"/>
              <a:t>You’d think that, in all the years I’ve been coaching engineering managers, I would have gotten this before. But I’m not sure I had. And I was pretty taken aback.</a:t>
            </a:r>
            <a:endParaRPr sz="1400"/>
          </a:p>
          <a:p>
            <a:pPr indent="0" lvl="0" marL="0" rtl="0" algn="l">
              <a:spcBef>
                <a:spcPts val="0"/>
              </a:spcBef>
              <a:spcAft>
                <a:spcPts val="0"/>
              </a:spcAft>
              <a:buNone/>
            </a:pPr>
            <a:r>
              <a:t/>
            </a:r>
            <a:endParaRPr sz="1400"/>
          </a:p>
        </p:txBody>
      </p:sp>
      <p:sp>
        <p:nvSpPr>
          <p:cNvPr id="157" name="Google Shape;157;g558699d922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2" name="Shape 382"/>
        <p:cNvGrpSpPr/>
        <p:nvPr/>
      </p:nvGrpSpPr>
      <p:grpSpPr>
        <a:xfrm>
          <a:off x="0" y="0"/>
          <a:ext cx="0" cy="0"/>
          <a:chOff x="0" y="0"/>
          <a:chExt cx="0" cy="0"/>
        </a:xfrm>
      </p:grpSpPr>
      <p:sp>
        <p:nvSpPr>
          <p:cNvPr id="383" name="Google Shape;383;g5567db6a17_0_29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Once you’ve written them down, think about which ones will be easy, because they line up with your conscious aspirations, your motivations, and the inclinations that the skills that come naturally to you. And think about the ones that will be hard, because maybe they don’t come naturally.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Bring</a:t>
            </a:r>
            <a:r>
              <a:rPr lang="en"/>
              <a:t> these principles with you as consciously as possible to your work. And as you hear or read advice, or see others model behaviors you could emulate, compare them to those values. Embrace the behaviors and techniques that match, disregard the others.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Sometimes this will feel like intuition, and sometimes it might need to be a more objective evaluation -- how will following this advice support your guiding principles?</a:t>
            </a:r>
            <a:endParaRPr/>
          </a:p>
        </p:txBody>
      </p:sp>
      <p:sp>
        <p:nvSpPr>
          <p:cNvPr id="384" name="Google Shape;384;g5567db6a17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7" name="Shape 387"/>
        <p:cNvGrpSpPr/>
        <p:nvPr/>
      </p:nvGrpSpPr>
      <p:grpSpPr>
        <a:xfrm>
          <a:off x="0" y="0"/>
          <a:ext cx="0" cy="0"/>
          <a:chOff x="0" y="0"/>
          <a:chExt cx="0" cy="0"/>
        </a:xfrm>
      </p:grpSpPr>
      <p:sp>
        <p:nvSpPr>
          <p:cNvPr id="388" name="Google Shape;388;g5567db6a17_0_29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chemeClr val="dk1"/>
                </a:solidFill>
              </a:rPr>
              <a:t>Take the the key point of this book, The Coaching Habit, by Michael B. Stanier.</a:t>
            </a:r>
            <a:endParaRPr sz="14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400"/>
          </a:p>
          <a:p>
            <a:pPr indent="0" lvl="0" marL="0" rtl="0" algn="l">
              <a:lnSpc>
                <a:spcPct val="115000"/>
              </a:lnSpc>
              <a:spcBef>
                <a:spcPts val="0"/>
              </a:spcBef>
              <a:spcAft>
                <a:spcPts val="0"/>
              </a:spcAft>
              <a:buClr>
                <a:schemeClr val="dk1"/>
              </a:buClr>
              <a:buSzPts val="1100"/>
              <a:buFont typeface="Arial"/>
              <a:buNone/>
            </a:pPr>
            <a:r>
              <a:rPr lang="en" sz="1400"/>
              <a:t>He summarizes it in this haiku: “Tell less and ask more. / Your advice is not as good / As you think it is.”</a:t>
            </a:r>
            <a:endParaRPr sz="1400"/>
          </a:p>
          <a:p>
            <a:pPr indent="0" lvl="0" marL="0" rtl="0" algn="l">
              <a:lnSpc>
                <a:spcPct val="115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I really like Stanier’s advice. It fits well with most of my principles. Let’s look at a few.</a:t>
            </a:r>
            <a:br>
              <a:rPr lang="en" sz="1400">
                <a:solidFill>
                  <a:schemeClr val="dk1"/>
                </a:solidFill>
              </a:rPr>
            </a:br>
            <a:endParaRPr sz="14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400"/>
          </a:p>
        </p:txBody>
      </p:sp>
      <p:sp>
        <p:nvSpPr>
          <p:cNvPr id="389" name="Google Shape;389;g5567db6a17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7" name="Shape 397"/>
        <p:cNvGrpSpPr/>
        <p:nvPr/>
      </p:nvGrpSpPr>
      <p:grpSpPr>
        <a:xfrm>
          <a:off x="0" y="0"/>
          <a:ext cx="0" cy="0"/>
          <a:chOff x="0" y="0"/>
          <a:chExt cx="0" cy="0"/>
        </a:xfrm>
      </p:grpSpPr>
      <p:sp>
        <p:nvSpPr>
          <p:cNvPr id="398" name="Google Shape;398;g559e5ba157_0_8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Curiosity: What is the other person thinking? How do they see the situation?</a:t>
            </a:r>
            <a:br>
              <a:rPr lang="en" sz="1400">
                <a:solidFill>
                  <a:schemeClr val="dk1"/>
                </a:solidFill>
              </a:rPr>
            </a:br>
            <a:endParaRPr sz="14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400"/>
          </a:p>
        </p:txBody>
      </p:sp>
      <p:sp>
        <p:nvSpPr>
          <p:cNvPr id="399" name="Google Shape;399;g559e5ba157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0" name="Shape 410"/>
        <p:cNvGrpSpPr/>
        <p:nvPr/>
      </p:nvGrpSpPr>
      <p:grpSpPr>
        <a:xfrm>
          <a:off x="0" y="0"/>
          <a:ext cx="0" cy="0"/>
          <a:chOff x="0" y="0"/>
          <a:chExt cx="0" cy="0"/>
        </a:xfrm>
      </p:grpSpPr>
      <p:sp>
        <p:nvSpPr>
          <p:cNvPr id="411" name="Google Shape;411;g559e5ba157_0_5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Humility: Acknowledging implicitly that you don’t have all the answers.</a:t>
            </a:r>
            <a:br>
              <a:rPr lang="en" sz="1400">
                <a:solidFill>
                  <a:schemeClr val="dk1"/>
                </a:solidFill>
              </a:rPr>
            </a:br>
            <a:endParaRPr sz="1400"/>
          </a:p>
        </p:txBody>
      </p:sp>
      <p:sp>
        <p:nvSpPr>
          <p:cNvPr id="412" name="Google Shape;412;g559e5ba157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3" name="Shape 423"/>
        <p:cNvGrpSpPr/>
        <p:nvPr/>
      </p:nvGrpSpPr>
      <p:grpSpPr>
        <a:xfrm>
          <a:off x="0" y="0"/>
          <a:ext cx="0" cy="0"/>
          <a:chOff x="0" y="0"/>
          <a:chExt cx="0" cy="0"/>
        </a:xfrm>
      </p:grpSpPr>
      <p:sp>
        <p:nvSpPr>
          <p:cNvPr id="424" name="Google Shape;424;g559e5ba157_0_6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Trust: Showing you trust them to think through things and find good solutions. And having them trust you enough to answer honestly and openly.</a:t>
            </a:r>
            <a:br>
              <a:rPr lang="en" sz="1400">
                <a:solidFill>
                  <a:schemeClr val="dk1"/>
                </a:solidFill>
              </a:rPr>
            </a:br>
            <a:endParaRPr sz="1400"/>
          </a:p>
        </p:txBody>
      </p:sp>
      <p:sp>
        <p:nvSpPr>
          <p:cNvPr id="425" name="Google Shape;425;g559e5ba157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6" name="Shape 436"/>
        <p:cNvGrpSpPr/>
        <p:nvPr/>
      </p:nvGrpSpPr>
      <p:grpSpPr>
        <a:xfrm>
          <a:off x="0" y="0"/>
          <a:ext cx="0" cy="0"/>
          <a:chOff x="0" y="0"/>
          <a:chExt cx="0" cy="0"/>
        </a:xfrm>
      </p:grpSpPr>
      <p:sp>
        <p:nvSpPr>
          <p:cNvPr id="437" name="Google Shape;437;g559e5ba157_0_10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Optimism: Believing that a guided two-way dialog will produce better results; that people can surprise you and rise to new levels you might not expect.</a:t>
            </a:r>
            <a:br>
              <a:rPr lang="en" sz="1400">
                <a:solidFill>
                  <a:schemeClr val="dk1"/>
                </a:solidFill>
              </a:rPr>
            </a:br>
            <a:endParaRPr sz="14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That’s one example. I’ve found that by bringing these values into my own evolving approaches to management and leadership, I’ve found my way into many of the techniques that I later see people writing about.</a:t>
            </a:r>
            <a:endParaRPr sz="14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400"/>
          </a:p>
        </p:txBody>
      </p:sp>
      <p:sp>
        <p:nvSpPr>
          <p:cNvPr id="438" name="Google Shape;438;g559e5ba157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9" name="Shape 449"/>
        <p:cNvGrpSpPr/>
        <p:nvPr/>
      </p:nvGrpSpPr>
      <p:grpSpPr>
        <a:xfrm>
          <a:off x="0" y="0"/>
          <a:ext cx="0" cy="0"/>
          <a:chOff x="0" y="0"/>
          <a:chExt cx="0" cy="0"/>
        </a:xfrm>
      </p:grpSpPr>
      <p:sp>
        <p:nvSpPr>
          <p:cNvPr id="450" name="Google Shape;450;g5567db6a17_0_40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chemeClr val="dk1"/>
                </a:solidFill>
              </a:rPr>
              <a:t>As another example that’s more about a role model than advice, I had the opportunity to work (indirectly) for Jeff Huber when I was an engineering manager at Google. The first time I went in for a status review of my projects with Jeff, I was blown away by how much context he had for our projects (he was responsible at the time for dozens if not hundreds) and what good, helpful questions he asked.</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What Jeff was showing in that meeting resonated with me.</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p:txBody>
      </p:sp>
      <p:sp>
        <p:nvSpPr>
          <p:cNvPr id="451" name="Google Shape;451;g5567db6a17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9" name="Shape 459"/>
        <p:cNvGrpSpPr/>
        <p:nvPr/>
      </p:nvGrpSpPr>
      <p:grpSpPr>
        <a:xfrm>
          <a:off x="0" y="0"/>
          <a:ext cx="0" cy="0"/>
          <a:chOff x="0" y="0"/>
          <a:chExt cx="0" cy="0"/>
        </a:xfrm>
      </p:grpSpPr>
      <p:sp>
        <p:nvSpPr>
          <p:cNvPr id="460" name="Google Shape;460;g559e5ba157_0_15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chemeClr val="dk1"/>
                </a:solidFill>
              </a:rPr>
              <a:t>Caring: Jeff showed me he cared about what my teams were working on and how it connected to a broader mission.</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p:txBody>
      </p:sp>
      <p:sp>
        <p:nvSpPr>
          <p:cNvPr id="461" name="Google Shape;461;g559e5ba157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2" name="Shape 472"/>
        <p:cNvGrpSpPr/>
        <p:nvPr/>
      </p:nvGrpSpPr>
      <p:grpSpPr>
        <a:xfrm>
          <a:off x="0" y="0"/>
          <a:ext cx="0" cy="0"/>
          <a:chOff x="0" y="0"/>
          <a:chExt cx="0" cy="0"/>
        </a:xfrm>
      </p:grpSpPr>
      <p:sp>
        <p:nvSpPr>
          <p:cNvPr id="473" name="Google Shape;473;g559e5ba157_0_17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chemeClr val="dk1"/>
                </a:solidFill>
              </a:rPr>
              <a:t>Humility: By asking questions instead of stating opinions or giving advice, he showed that he did not believe he knew better than the teams how to accomplish our goals.</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p:txBody>
      </p:sp>
      <p:sp>
        <p:nvSpPr>
          <p:cNvPr id="474" name="Google Shape;474;g559e5ba157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5" name="Shape 485"/>
        <p:cNvGrpSpPr/>
        <p:nvPr/>
      </p:nvGrpSpPr>
      <p:grpSpPr>
        <a:xfrm>
          <a:off x="0" y="0"/>
          <a:ext cx="0" cy="0"/>
          <a:chOff x="0" y="0"/>
          <a:chExt cx="0" cy="0"/>
        </a:xfrm>
      </p:grpSpPr>
      <p:sp>
        <p:nvSpPr>
          <p:cNvPr id="486" name="Google Shape;486;g559e5ba157_0_1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chemeClr val="dk1"/>
                </a:solidFill>
              </a:rPr>
              <a:t>Trust: Realizing that he knew so much about our projects but had given us complete autonomy made me feel trusted.</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a:p>
            <a:pPr indent="0" lvl="0" marL="0" rtl="0" algn="l">
              <a:lnSpc>
                <a:spcPct val="115000"/>
              </a:lnSpc>
              <a:spcBef>
                <a:spcPts val="0"/>
              </a:spcBef>
              <a:spcAft>
                <a:spcPts val="0"/>
              </a:spcAft>
              <a:buNone/>
            </a:pPr>
            <a:r>
              <a:rPr lang="en" sz="1400">
                <a:solidFill>
                  <a:schemeClr val="dk1"/>
                </a:solidFill>
              </a:rPr>
              <a:t>I remember walking out of that meeting and thinking, that’s the kind of leader I want to be. It was a powerful moment in my career.</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p:txBody>
      </p:sp>
      <p:sp>
        <p:nvSpPr>
          <p:cNvPr id="487" name="Google Shape;487;g559e5ba157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5567db6a17_0_33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t>...because I had to decide whether or not to admit the truth -- that I didn’t have an answer for this question. </a:t>
            </a:r>
            <a:r>
              <a:rPr b="1" lang="en" sz="1400"/>
              <a:t>There was no book that influenced me the most. </a:t>
            </a:r>
            <a:endParaRPr b="1" sz="1400"/>
          </a:p>
          <a:p>
            <a:pPr indent="0" lvl="0" marL="0" rtl="0" algn="l">
              <a:spcBef>
                <a:spcPts val="0"/>
              </a:spcBef>
              <a:spcAft>
                <a:spcPts val="0"/>
              </a:spcAft>
              <a:buClr>
                <a:schemeClr val="dk1"/>
              </a:buClr>
              <a:buSzPts val="1100"/>
              <a:buFont typeface="Arial"/>
              <a:buNone/>
            </a:pPr>
            <a:r>
              <a:t/>
            </a:r>
            <a:endParaRPr sz="1400"/>
          </a:p>
          <a:p>
            <a:pPr indent="0" lvl="0" marL="0" rtl="0" algn="l">
              <a:spcBef>
                <a:spcPts val="0"/>
              </a:spcBef>
              <a:spcAft>
                <a:spcPts val="0"/>
              </a:spcAft>
              <a:buClr>
                <a:schemeClr val="dk1"/>
              </a:buClr>
              <a:buSzPts val="1100"/>
              <a:buFont typeface="Arial"/>
              <a:buNone/>
            </a:pPr>
            <a:r>
              <a:rPr lang="en" sz="1400"/>
              <a:t>I have some books on management and leadership, and started quite a few more, but that wasn’t really how I developed as a leader.</a:t>
            </a:r>
            <a:endParaRPr sz="1400"/>
          </a:p>
          <a:p>
            <a:pPr indent="0" lvl="0" marL="0" rtl="0" algn="l">
              <a:spcBef>
                <a:spcPts val="0"/>
              </a:spcBef>
              <a:spcAft>
                <a:spcPts val="0"/>
              </a:spcAft>
              <a:buNone/>
            </a:pPr>
            <a:r>
              <a:t/>
            </a:r>
            <a:endParaRPr sz="1400"/>
          </a:p>
        </p:txBody>
      </p:sp>
      <p:sp>
        <p:nvSpPr>
          <p:cNvPr id="165" name="Google Shape;165;g5567db6a17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8" name="Shape 498"/>
        <p:cNvGrpSpPr/>
        <p:nvPr/>
      </p:nvGrpSpPr>
      <p:grpSpPr>
        <a:xfrm>
          <a:off x="0" y="0"/>
          <a:ext cx="0" cy="0"/>
          <a:chOff x="0" y="0"/>
          <a:chExt cx="0" cy="0"/>
        </a:xfrm>
      </p:grpSpPr>
      <p:sp>
        <p:nvSpPr>
          <p:cNvPr id="499" name="Google Shape;499;g558699d922_0_7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As an example of something I’ve learned or changed recently: A few years back, Jeff Weiner wrote about really valuable advice a colleague gave him about the need to repeat your message. Jeff’s post reached me before this was an issue, and I filed it away. Later, as I struggled with why people in a large group in a growing company didn’t seem to be understanding things I thought were clear, I realized the value of this advice.</a:t>
            </a:r>
            <a:endParaRPr sz="1400">
              <a:solidFill>
                <a:schemeClr val="dk1"/>
              </a:solidFill>
            </a:endParaRPr>
          </a:p>
          <a:p>
            <a:pPr indent="0" lvl="0" marL="0" rtl="0" algn="l">
              <a:spcBef>
                <a:spcPts val="0"/>
              </a:spcBef>
              <a:spcAft>
                <a:spcPts val="0"/>
              </a:spcAft>
              <a:buNone/>
            </a:pPr>
            <a:r>
              <a:t/>
            </a:r>
            <a:endParaRPr sz="1400"/>
          </a:p>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Which is basically, repeat yourself until you’re sick of saying it. And then repeat yourself some more. To reinforce Indeed’s culture, or explain a new strategic direction, I have to talk about it a lot. </a:t>
            </a:r>
            <a:endParaRPr sz="1400">
              <a:solidFill>
                <a:schemeClr val="dk1"/>
              </a:solidFill>
            </a:endParaRPr>
          </a:p>
          <a:p>
            <a:pPr indent="0" lvl="0" marL="0" rtl="0" algn="l">
              <a:spcBef>
                <a:spcPts val="0"/>
              </a:spcBef>
              <a:spcAft>
                <a:spcPts val="0"/>
              </a:spcAft>
              <a:buNone/>
            </a:pPr>
            <a:r>
              <a:t/>
            </a:r>
            <a:endParaRPr sz="1400"/>
          </a:p>
        </p:txBody>
      </p:sp>
      <p:sp>
        <p:nvSpPr>
          <p:cNvPr id="500" name="Google Shape;500;g558699d922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9" name="Shape 509"/>
        <p:cNvGrpSpPr/>
        <p:nvPr/>
      </p:nvGrpSpPr>
      <p:grpSpPr>
        <a:xfrm>
          <a:off x="0" y="0"/>
          <a:ext cx="0" cy="0"/>
          <a:chOff x="0" y="0"/>
          <a:chExt cx="0" cy="0"/>
        </a:xfrm>
      </p:grpSpPr>
      <p:sp>
        <p:nvSpPr>
          <p:cNvPr id="510" name="Google Shape;510;g559e5ba157_0_2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Caring: If you care about the people you’re trying to reach, you’ll be motivated to put the required effort in.</a:t>
            </a:r>
            <a:endParaRPr sz="1400">
              <a:solidFill>
                <a:schemeClr val="dk1"/>
              </a:solidFill>
            </a:endParaRPr>
          </a:p>
          <a:p>
            <a:pPr indent="0" lvl="0" marL="0" rtl="0" algn="l">
              <a:spcBef>
                <a:spcPts val="0"/>
              </a:spcBef>
              <a:spcAft>
                <a:spcPts val="0"/>
              </a:spcAft>
              <a:buNone/>
            </a:pPr>
            <a:r>
              <a:t/>
            </a:r>
            <a:endParaRPr sz="1400">
              <a:solidFill>
                <a:schemeClr val="dk1"/>
              </a:solidFill>
            </a:endParaRPr>
          </a:p>
        </p:txBody>
      </p:sp>
      <p:sp>
        <p:nvSpPr>
          <p:cNvPr id="511" name="Google Shape;511;g559e5ba157_0_2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3" name="Shape 523"/>
        <p:cNvGrpSpPr/>
        <p:nvPr/>
      </p:nvGrpSpPr>
      <p:grpSpPr>
        <a:xfrm>
          <a:off x="0" y="0"/>
          <a:ext cx="0" cy="0"/>
          <a:chOff x="0" y="0"/>
          <a:chExt cx="0" cy="0"/>
        </a:xfrm>
      </p:grpSpPr>
      <p:sp>
        <p:nvSpPr>
          <p:cNvPr id="524" name="Google Shape;524;g559e5ba157_0_40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chemeClr val="dk1"/>
                </a:solidFill>
              </a:rPr>
              <a:t>Humility:</a:t>
            </a:r>
            <a:r>
              <a:rPr lang="en" sz="1400">
                <a:solidFill>
                  <a:schemeClr val="dk1"/>
                </a:solidFill>
              </a:rPr>
              <a:t> Recognizing that regardless of your title or position, not everybody is tightly tuned in and hanging on your every word.</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sz="1400">
              <a:solidFill>
                <a:schemeClr val="dk1"/>
              </a:solidFill>
            </a:endParaRPr>
          </a:p>
        </p:txBody>
      </p:sp>
      <p:sp>
        <p:nvSpPr>
          <p:cNvPr id="525" name="Google Shape;525;g559e5ba157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7" name="Shape 537"/>
        <p:cNvGrpSpPr/>
        <p:nvPr/>
      </p:nvGrpSpPr>
      <p:grpSpPr>
        <a:xfrm>
          <a:off x="0" y="0"/>
          <a:ext cx="0" cy="0"/>
          <a:chOff x="0" y="0"/>
          <a:chExt cx="0" cy="0"/>
        </a:xfrm>
      </p:grpSpPr>
      <p:sp>
        <p:nvSpPr>
          <p:cNvPr id="538" name="Google Shape;538;g559e5ba157_0_29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chemeClr val="dk1"/>
                </a:solidFill>
              </a:rPr>
              <a:t>There’s also an opportunity for creativity. How can you capture people’s attention, and how can you keep it interesting for yourself. </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sz="1400">
              <a:solidFill>
                <a:schemeClr val="dk1"/>
              </a:solidFill>
            </a:endParaRPr>
          </a:p>
        </p:txBody>
      </p:sp>
      <p:sp>
        <p:nvSpPr>
          <p:cNvPr id="539" name="Google Shape;539;g559e5ba157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1" name="Shape 551"/>
        <p:cNvGrpSpPr/>
        <p:nvPr/>
      </p:nvGrpSpPr>
      <p:grpSpPr>
        <a:xfrm>
          <a:off x="0" y="0"/>
          <a:ext cx="0" cy="0"/>
          <a:chOff x="0" y="0"/>
          <a:chExt cx="0" cy="0"/>
        </a:xfrm>
      </p:grpSpPr>
      <p:sp>
        <p:nvSpPr>
          <p:cNvPr id="552" name="Google Shape;552;g559e5ba157_0_34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Think about your guiding principles. Or help people you coach think about theirs.</a:t>
            </a:r>
            <a:endParaRPr sz="14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These principles are important as you evolve as a leader.</a:t>
            </a:r>
            <a:endParaRPr sz="14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400">
                <a:solidFill>
                  <a:schemeClr val="dk1"/>
                </a:solidFill>
              </a:rPr>
              <a:t>You can embrace the leadership techniques that match your principles, and ignore the ones don’t.</a:t>
            </a:r>
            <a:endParaRPr sz="1400">
              <a:solidFill>
                <a:schemeClr val="dk1"/>
              </a:solidFill>
            </a:endParaRPr>
          </a:p>
        </p:txBody>
      </p:sp>
      <p:sp>
        <p:nvSpPr>
          <p:cNvPr id="553" name="Google Shape;553;g559e5ba157_0_3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50ebf5f862_0_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So I decided to be honest. I started writing a response saying,  that no book had influenced me as much as people had — my mentors, role models, and colleagues. </a:t>
            </a:r>
            <a:endParaRPr sz="1400">
              <a:solidFill>
                <a:schemeClr val="dk1"/>
              </a:solidFill>
            </a:endParaRPr>
          </a:p>
          <a:p>
            <a:pPr indent="0" lvl="0" marL="0" rtl="0" algn="l">
              <a:spcBef>
                <a:spcPts val="0"/>
              </a:spcBef>
              <a:spcAft>
                <a:spcPts val="0"/>
              </a:spcAft>
              <a:buNone/>
            </a:pPr>
            <a:r>
              <a:t/>
            </a:r>
            <a:endParaRPr sz="1400"/>
          </a:p>
          <a:p>
            <a:pPr indent="0" lvl="0" marL="0" rtl="0" algn="l">
              <a:spcBef>
                <a:spcPts val="0"/>
              </a:spcBef>
              <a:spcAft>
                <a:spcPts val="0"/>
              </a:spcAft>
              <a:buClr>
                <a:schemeClr val="dk1"/>
              </a:buClr>
              <a:buSzPts val="1100"/>
              <a:buFont typeface="Arial"/>
              <a:buNone/>
            </a:pPr>
            <a:r>
              <a:rPr lang="en" sz="1400"/>
              <a:t>I went on to explain how I tend to process the key ideas from leadership books through my own intuitive understanding.</a:t>
            </a:r>
            <a:endParaRPr sz="1400"/>
          </a:p>
          <a:p>
            <a:pPr indent="0" lvl="0" marL="0" rtl="0" algn="l">
              <a:spcBef>
                <a:spcPts val="0"/>
              </a:spcBef>
              <a:spcAft>
                <a:spcPts val="0"/>
              </a:spcAft>
              <a:buClr>
                <a:schemeClr val="dk1"/>
              </a:buClr>
              <a:buSzPts val="1100"/>
              <a:buFont typeface="Arial"/>
              <a:buNone/>
            </a:pPr>
            <a:r>
              <a:t/>
            </a:r>
            <a:endParaRPr sz="1400"/>
          </a:p>
          <a:p>
            <a:pPr indent="0" lvl="0" marL="0" rtl="0" algn="l">
              <a:spcBef>
                <a:spcPts val="0"/>
              </a:spcBef>
              <a:spcAft>
                <a:spcPts val="0"/>
              </a:spcAft>
              <a:buNone/>
            </a:pPr>
            <a:r>
              <a:t/>
            </a:r>
            <a:endParaRPr sz="1400"/>
          </a:p>
        </p:txBody>
      </p:sp>
      <p:sp>
        <p:nvSpPr>
          <p:cNvPr id="170" name="Google Shape;170;g50ebf5f862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50ebf5f862_0_4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And I started listing techniques I had added to my leadership toolkit over the years. Techniques I had picked up mostly from coaches, role models, and the occasional book.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I stopped making the list after the first 12 that came to mind.</a:t>
            </a:r>
            <a:endParaRPr sz="1400"/>
          </a:p>
          <a:p>
            <a:pPr indent="0" lvl="0" marL="0" rtl="0" algn="l">
              <a:spcBef>
                <a:spcPts val="0"/>
              </a:spcBef>
              <a:spcAft>
                <a:spcPts val="0"/>
              </a:spcAft>
              <a:buClr>
                <a:schemeClr val="dk1"/>
              </a:buClr>
              <a:buSzPts val="1100"/>
              <a:buFont typeface="Arial"/>
              <a:buNone/>
            </a:pPr>
            <a:r>
              <a:t/>
            </a:r>
            <a:endParaRPr sz="1400"/>
          </a:p>
          <a:p>
            <a:pPr indent="0" lvl="0" marL="0" rtl="0" algn="l">
              <a:spcBef>
                <a:spcPts val="0"/>
              </a:spcBef>
              <a:spcAft>
                <a:spcPts val="0"/>
              </a:spcAft>
              <a:buClr>
                <a:schemeClr val="dk1"/>
              </a:buClr>
              <a:buSzPts val="1100"/>
              <a:buFont typeface="Arial"/>
              <a:buNone/>
            </a:pPr>
            <a:r>
              <a:rPr lang="en" sz="1400"/>
              <a:t>They were pretty straightforward things like, “focus on removing roadblocks” and “ask questions”. Things that are easy to say, but hard to do sometimes.</a:t>
            </a:r>
            <a:endParaRPr sz="1400"/>
          </a:p>
          <a:p>
            <a:pPr indent="0" lvl="0" marL="0" rtl="0" algn="l">
              <a:spcBef>
                <a:spcPts val="0"/>
              </a:spcBef>
              <a:spcAft>
                <a:spcPts val="0"/>
              </a:spcAft>
              <a:buNone/>
            </a:pPr>
            <a:r>
              <a:t/>
            </a:r>
            <a:endParaRPr sz="1400"/>
          </a:p>
        </p:txBody>
      </p:sp>
      <p:sp>
        <p:nvSpPr>
          <p:cNvPr id="179" name="Google Shape;179;g50ebf5f862_0_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50ebf5f862_0_5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then I added some disclaimers.</a:t>
            </a:r>
            <a:endParaRPr/>
          </a:p>
        </p:txBody>
      </p:sp>
      <p:sp>
        <p:nvSpPr>
          <p:cNvPr id="187" name="Google Shape;187;g50ebf5f862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Google Shape;195;g50ebf5f862_0_6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t>And after all that, I actually recommended a couple of things to</a:t>
            </a:r>
            <a:r>
              <a:rPr lang="en" sz="1400"/>
              <a:t> read.</a:t>
            </a:r>
            <a:endParaRPr sz="1400"/>
          </a:p>
          <a:p>
            <a:pPr indent="0" lvl="0" marL="0" rtl="0" algn="l">
              <a:spcBef>
                <a:spcPts val="0"/>
              </a:spcBef>
              <a:spcAft>
                <a:spcPts val="0"/>
              </a:spcAft>
              <a:buNone/>
            </a:pPr>
            <a:r>
              <a:t/>
            </a:r>
            <a:endParaRPr sz="1400"/>
          </a:p>
        </p:txBody>
      </p:sp>
      <p:sp>
        <p:nvSpPr>
          <p:cNvPr id="196" name="Google Shape;196;g50ebf5f862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1" name="Shape 201"/>
        <p:cNvGrpSpPr/>
        <p:nvPr/>
      </p:nvGrpSpPr>
      <p:grpSpPr>
        <a:xfrm>
          <a:off x="0" y="0"/>
          <a:ext cx="0" cy="0"/>
          <a:chOff x="0" y="0"/>
          <a:chExt cx="0" cy="0"/>
        </a:xfrm>
      </p:grpSpPr>
      <p:sp>
        <p:nvSpPr>
          <p:cNvPr id="202" name="Google Shape;202;g560eed7c38_0_7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I referenced Google’s writings about their manager research, which is available at rework.withgoogle.com, and the writing that Camile Fournier has done on navigating the journey from engineer to technical manager, in a book called The Manager’s Path.</a:t>
            </a:r>
            <a:endParaRPr sz="1400"/>
          </a:p>
        </p:txBody>
      </p:sp>
      <p:sp>
        <p:nvSpPr>
          <p:cNvPr id="203" name="Google Shape;203;g560eed7c38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56" name="Shape 56"/>
        <p:cNvGrpSpPr/>
        <p:nvPr/>
      </p:nvGrpSpPr>
      <p:grpSpPr>
        <a:xfrm>
          <a:off x="0" y="0"/>
          <a:ext cx="0" cy="0"/>
          <a:chOff x="0" y="0"/>
          <a:chExt cx="0" cy="0"/>
        </a:xfrm>
      </p:grpSpPr>
      <p:sp>
        <p:nvSpPr>
          <p:cNvPr id="57" name="Google Shape;57;p14"/>
          <p:cNvSpPr txBox="1"/>
          <p:nvPr>
            <p:ph idx="1" type="body"/>
          </p:nvPr>
        </p:nvSpPr>
        <p:spPr>
          <a:xfrm>
            <a:off x="1939925" y="1416050"/>
            <a:ext cx="5516700" cy="1174800"/>
          </a:xfrm>
          <a:prstGeom prst="rect">
            <a:avLst/>
          </a:prstGeom>
          <a:noFill/>
          <a:ln>
            <a:noFill/>
          </a:ln>
        </p:spPr>
        <p:txBody>
          <a:bodyPr anchorCtr="0" anchor="t" bIns="0" lIns="0" spcFirstLastPara="1" rIns="0" wrap="square" tIns="0"/>
          <a:lstStyle>
            <a:lvl1pPr indent="-342900" lvl="0" marL="457200" rtl="0" algn="l">
              <a:lnSpc>
                <a:spcPct val="90000"/>
              </a:lnSpc>
              <a:spcBef>
                <a:spcPts val="750"/>
              </a:spcBef>
              <a:spcAft>
                <a:spcPts val="0"/>
              </a:spcAft>
              <a:buClr>
                <a:schemeClr val="lt1"/>
              </a:buClr>
              <a:buSzPts val="1800"/>
              <a:buChar char="•"/>
              <a:defRPr b="1" i="0">
                <a:latin typeface="Helvetica Neue"/>
                <a:ea typeface="Helvetica Neue"/>
                <a:cs typeface="Helvetica Neue"/>
                <a:sym typeface="Helvetica Neue"/>
              </a:defRPr>
            </a:lvl1pPr>
            <a:lvl2pPr indent="-330200" lvl="1" marL="914400" rtl="0" algn="l">
              <a:lnSpc>
                <a:spcPct val="90000"/>
              </a:lnSpc>
              <a:spcBef>
                <a:spcPts val="375"/>
              </a:spcBef>
              <a:spcAft>
                <a:spcPts val="0"/>
              </a:spcAft>
              <a:buClr>
                <a:schemeClr val="lt1"/>
              </a:buClr>
              <a:buSzPts val="1600"/>
              <a:buChar char="•"/>
              <a:defRPr b="1" i="0">
                <a:latin typeface="Helvetica Neue"/>
                <a:ea typeface="Helvetica Neue"/>
                <a:cs typeface="Helvetica Neue"/>
                <a:sym typeface="Helvetica Neue"/>
              </a:defRPr>
            </a:lvl2pPr>
            <a:lvl3pPr indent="-317500" lvl="2" marL="1371600" rtl="0" algn="l">
              <a:lnSpc>
                <a:spcPct val="90000"/>
              </a:lnSpc>
              <a:spcBef>
                <a:spcPts val="375"/>
              </a:spcBef>
              <a:spcAft>
                <a:spcPts val="0"/>
              </a:spcAft>
              <a:buClr>
                <a:schemeClr val="lt1"/>
              </a:buClr>
              <a:buSzPts val="1400"/>
              <a:buChar char="•"/>
              <a:defRPr b="1" i="0">
                <a:latin typeface="Helvetica Neue"/>
                <a:ea typeface="Helvetica Neue"/>
                <a:cs typeface="Helvetica Neue"/>
                <a:sym typeface="Helvetica Neue"/>
              </a:defRPr>
            </a:lvl3pPr>
            <a:lvl4pPr indent="-304800" lvl="3" marL="1828800" rtl="0" algn="l">
              <a:lnSpc>
                <a:spcPct val="90000"/>
              </a:lnSpc>
              <a:spcBef>
                <a:spcPts val="375"/>
              </a:spcBef>
              <a:spcAft>
                <a:spcPts val="0"/>
              </a:spcAft>
              <a:buClr>
                <a:schemeClr val="lt1"/>
              </a:buClr>
              <a:buSzPts val="1200"/>
              <a:buChar char="•"/>
              <a:defRPr b="1" i="0">
                <a:latin typeface="Helvetica Neue"/>
                <a:ea typeface="Helvetica Neue"/>
                <a:cs typeface="Helvetica Neue"/>
                <a:sym typeface="Helvetica Neue"/>
              </a:defRPr>
            </a:lvl4pPr>
            <a:lvl5pPr indent="-292100" lvl="4" marL="2286000" rtl="0" algn="l">
              <a:lnSpc>
                <a:spcPct val="90000"/>
              </a:lnSpc>
              <a:spcBef>
                <a:spcPts val="375"/>
              </a:spcBef>
              <a:spcAft>
                <a:spcPts val="0"/>
              </a:spcAft>
              <a:buClr>
                <a:schemeClr val="lt1"/>
              </a:buClr>
              <a:buSzPts val="1000"/>
              <a:buChar char="•"/>
              <a:defRPr b="1" i="0">
                <a:latin typeface="Helvetica Neue"/>
                <a:ea typeface="Helvetica Neue"/>
                <a:cs typeface="Helvetica Neue"/>
                <a:sym typeface="Helvetica Neue"/>
              </a:defRPr>
            </a:lvl5pPr>
            <a:lvl6pPr indent="-342900" lvl="5" marL="2743200" rtl="0" algn="l">
              <a:lnSpc>
                <a:spcPct val="90000"/>
              </a:lnSpc>
              <a:spcBef>
                <a:spcPts val="375"/>
              </a:spcBef>
              <a:spcAft>
                <a:spcPts val="0"/>
              </a:spcAft>
              <a:buClr>
                <a:schemeClr val="lt1"/>
              </a:buClr>
              <a:buSzPts val="1800"/>
              <a:buChar char="•"/>
              <a:defRPr/>
            </a:lvl6pPr>
            <a:lvl7pPr indent="-342900" lvl="6" marL="3200400" rtl="0" algn="l">
              <a:lnSpc>
                <a:spcPct val="90000"/>
              </a:lnSpc>
              <a:spcBef>
                <a:spcPts val="375"/>
              </a:spcBef>
              <a:spcAft>
                <a:spcPts val="0"/>
              </a:spcAft>
              <a:buClr>
                <a:schemeClr val="lt1"/>
              </a:buClr>
              <a:buSzPts val="1800"/>
              <a:buChar char="•"/>
              <a:defRPr/>
            </a:lvl7pPr>
            <a:lvl8pPr indent="-342900" lvl="7" marL="3657600" rtl="0" algn="l">
              <a:lnSpc>
                <a:spcPct val="90000"/>
              </a:lnSpc>
              <a:spcBef>
                <a:spcPts val="375"/>
              </a:spcBef>
              <a:spcAft>
                <a:spcPts val="0"/>
              </a:spcAft>
              <a:buClr>
                <a:schemeClr val="lt1"/>
              </a:buClr>
              <a:buSzPts val="1800"/>
              <a:buChar char="•"/>
              <a:defRPr/>
            </a:lvl8pPr>
            <a:lvl9pPr indent="-342900" lvl="8" marL="4114800" rtl="0" algn="l">
              <a:lnSpc>
                <a:spcPct val="90000"/>
              </a:lnSpc>
              <a:spcBef>
                <a:spcPts val="375"/>
              </a:spcBef>
              <a:spcAft>
                <a:spcPts val="0"/>
              </a:spcAft>
              <a:buClr>
                <a:schemeClr val="lt1"/>
              </a:buClr>
              <a:buSzPts val="1800"/>
              <a:buChar char="•"/>
              <a:defRPr/>
            </a:lvl9pPr>
          </a:lstStyle>
          <a:p/>
        </p:txBody>
      </p:sp>
    </p:spTree>
  </p:cSld>
  <p:clrMapOvr>
    <a:masterClrMapping/>
  </p:clrMapOvr>
  <p:extLst>
    <p:ext uri="{DCECCB84-F9BA-43D5-87BE-67443E8EF086}">
      <p15:sldGuideLst>
        <p15:guide id="1" pos="2880">
          <p15:clr>
            <a:srgbClr val="FBAE40"/>
          </p15:clr>
        </p15:guide>
        <p15:guide id="2" pos="480">
          <p15:clr>
            <a:srgbClr val="FBAE40"/>
          </p15:clr>
        </p15:guide>
        <p15:guide id="3" pos="52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ransition - Blue 01" showMasterSp="0">
  <p:cSld name="Transition - Blue 01">
    <p:spTree>
      <p:nvGrpSpPr>
        <p:cNvPr id="58" name="Shape 58"/>
        <p:cNvGrpSpPr/>
        <p:nvPr/>
      </p:nvGrpSpPr>
      <p:grpSpPr>
        <a:xfrm>
          <a:off x="0" y="0"/>
          <a:ext cx="0" cy="0"/>
          <a:chOff x="0" y="0"/>
          <a:chExt cx="0" cy="0"/>
        </a:xfrm>
      </p:grpSpPr>
    </p:spTree>
  </p:cSld>
  <p:clrMapOvr>
    <a:masterClrMapping/>
  </p:clrMapOvr>
  <p:extLst>
    <p:ext uri="{DCECCB84-F9BA-43D5-87BE-67443E8EF086}">
      <p15:sldGuideLst>
        <p15:guide id="1" pos="480">
          <p15:clr>
            <a:srgbClr val="FBAE40"/>
          </p15:clr>
        </p15:guide>
        <p15:guide id="2" pos="5280">
          <p15:clr>
            <a:srgbClr val="FBAE40"/>
          </p15:clr>
        </p15:guide>
        <p15:guide id="3" pos="2880">
          <p15:clr>
            <a:srgbClr val="FBAE40"/>
          </p15:clr>
        </p15:guide>
        <p15:guide id="4" orient="horz" pos="162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ransition - Blue 02" showMasterSp="0">
  <p:cSld name="Transition - Blue 02">
    <p:spTree>
      <p:nvGrpSpPr>
        <p:cNvPr id="59" name="Shape 59"/>
        <p:cNvGrpSpPr/>
        <p:nvPr/>
      </p:nvGrpSpPr>
      <p:grpSpPr>
        <a:xfrm>
          <a:off x="0" y="0"/>
          <a:ext cx="0" cy="0"/>
          <a:chOff x="0" y="0"/>
          <a:chExt cx="0" cy="0"/>
        </a:xfrm>
      </p:grpSpPr>
      <p:pic>
        <p:nvPicPr>
          <p:cNvPr descr="A close up of a logo &#10; &#10;Description automatically generated" id="60" name="Google Shape;60;p1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extLst>
    <p:ext uri="{DCECCB84-F9BA-43D5-87BE-67443E8EF086}">
      <p15:sldGuideLst>
        <p15:guide id="1" pos="480">
          <p15:clr>
            <a:srgbClr val="FBAE40"/>
          </p15:clr>
        </p15:guide>
        <p15:guide id="2" pos="5280">
          <p15:clr>
            <a:srgbClr val="FBAE40"/>
          </p15:clr>
        </p15:guide>
        <p15:guide id="3" pos="2880">
          <p15:clr>
            <a:srgbClr val="FBAE40"/>
          </p15:clr>
        </p15:guide>
        <p15:guide id="4" orient="horz" pos="162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ransition - Orange 01" showMasterSp="0">
  <p:cSld name="Transition - Orange 01">
    <p:spTree>
      <p:nvGrpSpPr>
        <p:cNvPr id="61" name="Shape 61"/>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guide id="3" pos="480">
          <p15:clr>
            <a:srgbClr val="FBAE40"/>
          </p15:clr>
        </p15:guide>
        <p15:guide id="4" pos="52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ransition - Orange 02" showMasterSp="0">
  <p:cSld name="Transition - Orange 02">
    <p:spTree>
      <p:nvGrpSpPr>
        <p:cNvPr id="62" name="Shape 62"/>
        <p:cNvGrpSpPr/>
        <p:nvPr/>
      </p:nvGrpSpPr>
      <p:grpSpPr>
        <a:xfrm>
          <a:off x="0" y="0"/>
          <a:ext cx="0" cy="0"/>
          <a:chOff x="0" y="0"/>
          <a:chExt cx="0" cy="0"/>
        </a:xfrm>
      </p:grpSpPr>
      <p:pic>
        <p:nvPicPr>
          <p:cNvPr id="63" name="Google Shape;63;p1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extLst>
    <p:ext uri="{DCECCB84-F9BA-43D5-87BE-67443E8EF086}">
      <p15:sldGuideLst>
        <p15:guide id="1" pos="480">
          <p15:clr>
            <a:srgbClr val="FBAE40"/>
          </p15:clr>
        </p15:guide>
        <p15:guide id="2" pos="5280">
          <p15:clr>
            <a:srgbClr val="FBAE40"/>
          </p15:clr>
        </p15:guide>
        <p15:guide id="3" pos="2880">
          <p15:clr>
            <a:srgbClr val="FBAE40"/>
          </p15:clr>
        </p15:guide>
        <p15:guide id="4" orient="horz" pos="16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WHPGJ">
  <p:cSld name="WHPGJ">
    <p:spTree>
      <p:nvGrpSpPr>
        <p:cNvPr id="64" name="Shape 64"/>
        <p:cNvGrpSpPr/>
        <p:nvPr/>
      </p:nvGrpSpPr>
      <p:grpSpPr>
        <a:xfrm>
          <a:off x="0" y="0"/>
          <a:ext cx="0" cy="0"/>
          <a:chOff x="0" y="0"/>
          <a:chExt cx="0" cy="0"/>
        </a:xfrm>
      </p:grpSpPr>
      <p:sp>
        <p:nvSpPr>
          <p:cNvPr id="65" name="Google Shape;65;p19"/>
          <p:cNvSpPr/>
          <p:nvPr/>
        </p:nvSpPr>
        <p:spPr>
          <a:xfrm>
            <a:off x="0" y="0"/>
            <a:ext cx="9144000" cy="5143500"/>
          </a:xfrm>
          <a:prstGeom prst="rect">
            <a:avLst/>
          </a:prstGeom>
          <a:solidFill>
            <a:srgbClr val="2164F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600">
              <a:solidFill>
                <a:srgbClr val="BFBFBF"/>
              </a:solidFill>
              <a:latin typeface="Avenir"/>
              <a:ea typeface="Avenir"/>
              <a:cs typeface="Avenir"/>
              <a:sym typeface="Avenir"/>
            </a:endParaRPr>
          </a:p>
        </p:txBody>
      </p:sp>
      <p:pic>
        <p:nvPicPr>
          <p:cNvPr descr="WHPGJ.png" id="66" name="Google Shape;66;p19"/>
          <p:cNvPicPr preferRelativeResize="0"/>
          <p:nvPr/>
        </p:nvPicPr>
        <p:blipFill rotWithShape="1">
          <a:blip r:embed="rId2">
            <a:alphaModFix/>
          </a:blip>
          <a:srcRect b="0" l="0" r="0" t="0"/>
          <a:stretch/>
        </p:blipFill>
        <p:spPr>
          <a:xfrm>
            <a:off x="751415" y="558800"/>
            <a:ext cx="3917606" cy="409363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p:cSld name="Title Slide">
    <p:bg>
      <p:bgPr>
        <a:solidFill>
          <a:schemeClr val="lt1"/>
        </a:solidFill>
      </p:bgPr>
    </p:bg>
    <p:spTree>
      <p:nvGrpSpPr>
        <p:cNvPr id="67" name="Shape 67"/>
        <p:cNvGrpSpPr/>
        <p:nvPr/>
      </p:nvGrpSpPr>
      <p:grpSpPr>
        <a:xfrm>
          <a:off x="0" y="0"/>
          <a:ext cx="0" cy="0"/>
          <a:chOff x="0" y="0"/>
          <a:chExt cx="0" cy="0"/>
        </a:xfrm>
      </p:grpSpPr>
      <p:pic>
        <p:nvPicPr>
          <p:cNvPr descr="Indeed-Logo-White.png" id="68" name="Google Shape;68;p20"/>
          <p:cNvPicPr preferRelativeResize="0"/>
          <p:nvPr/>
        </p:nvPicPr>
        <p:blipFill rotWithShape="1">
          <a:blip r:embed="rId2">
            <a:alphaModFix/>
          </a:blip>
          <a:srcRect b="0" l="0" r="0" t="0"/>
          <a:stretch/>
        </p:blipFill>
        <p:spPr>
          <a:xfrm>
            <a:off x="4142903" y="1135345"/>
            <a:ext cx="788120" cy="209837"/>
          </a:xfrm>
          <a:prstGeom prst="rect">
            <a:avLst/>
          </a:prstGeom>
          <a:noFill/>
          <a:ln>
            <a:noFill/>
          </a:ln>
        </p:spPr>
      </p:pic>
      <p:cxnSp>
        <p:nvCxnSpPr>
          <p:cNvPr id="69" name="Google Shape;69;p20"/>
          <p:cNvCxnSpPr/>
          <p:nvPr/>
        </p:nvCxnSpPr>
        <p:spPr>
          <a:xfrm>
            <a:off x="4199503" y="1614275"/>
            <a:ext cx="731400" cy="0"/>
          </a:xfrm>
          <a:prstGeom prst="straightConnector1">
            <a:avLst/>
          </a:prstGeom>
          <a:noFill/>
          <a:ln cap="flat" cmpd="sng" w="9525">
            <a:solidFill>
              <a:schemeClr val="lt1"/>
            </a:solidFill>
            <a:prstDash val="solid"/>
            <a:miter lim="800000"/>
            <a:headEnd len="sm" w="sm" type="none"/>
            <a:tailEnd len="sm" w="sm" type="none"/>
          </a:ln>
        </p:spPr>
      </p:cxnSp>
      <p:sp>
        <p:nvSpPr>
          <p:cNvPr id="70" name="Google Shape;70;p20"/>
          <p:cNvSpPr/>
          <p:nvPr/>
        </p:nvSpPr>
        <p:spPr>
          <a:xfrm>
            <a:off x="0" y="3758184"/>
            <a:ext cx="9144000" cy="1385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71" name="Google Shape;71;p20"/>
          <p:cNvSpPr txBox="1"/>
          <p:nvPr>
            <p:ph idx="1" type="body"/>
          </p:nvPr>
        </p:nvSpPr>
        <p:spPr>
          <a:xfrm>
            <a:off x="762000" y="2059253"/>
            <a:ext cx="7620000" cy="400200"/>
          </a:xfrm>
          <a:prstGeom prst="rect">
            <a:avLst/>
          </a:prstGeom>
          <a:noFill/>
          <a:ln>
            <a:noFill/>
          </a:ln>
        </p:spPr>
        <p:txBody>
          <a:bodyPr anchorCtr="0" anchor="t" bIns="0" lIns="0" spcFirstLastPara="1" rIns="0" wrap="square" tIns="0"/>
          <a:lstStyle>
            <a:lvl1pPr indent="-228600" lvl="0" marL="457200" rtl="0" algn="ctr">
              <a:lnSpc>
                <a:spcPct val="90000"/>
              </a:lnSpc>
              <a:spcBef>
                <a:spcPts val="750"/>
              </a:spcBef>
              <a:spcAft>
                <a:spcPts val="0"/>
              </a:spcAft>
              <a:buClr>
                <a:schemeClr val="lt1"/>
              </a:buClr>
              <a:buSzPts val="2600"/>
              <a:buFont typeface="Helvetica Neue"/>
              <a:buNone/>
              <a:defRPr b="1" i="0" sz="2600">
                <a:solidFill>
                  <a:schemeClr val="lt1"/>
                </a:solidFill>
                <a:latin typeface="Helvetica Neue"/>
                <a:ea typeface="Helvetica Neue"/>
                <a:cs typeface="Helvetica Neue"/>
                <a:sym typeface="Helvetica Neue"/>
              </a:defRPr>
            </a:lvl1pPr>
            <a:lvl2pPr indent="-228600" lvl="1" marL="914400" rtl="0" algn="l">
              <a:lnSpc>
                <a:spcPct val="90000"/>
              </a:lnSpc>
              <a:spcBef>
                <a:spcPts val="375"/>
              </a:spcBef>
              <a:spcAft>
                <a:spcPts val="0"/>
              </a:spcAft>
              <a:buClr>
                <a:schemeClr val="dk1"/>
              </a:buClr>
              <a:buSzPts val="1600"/>
              <a:buFont typeface="Helvetica Neue Light"/>
              <a:buNone/>
              <a:defRPr/>
            </a:lvl2pPr>
            <a:lvl3pPr indent="-228600" lvl="2" marL="1371600" rtl="0" algn="l">
              <a:lnSpc>
                <a:spcPct val="90000"/>
              </a:lnSpc>
              <a:spcBef>
                <a:spcPts val="375"/>
              </a:spcBef>
              <a:spcAft>
                <a:spcPts val="0"/>
              </a:spcAft>
              <a:buClr>
                <a:schemeClr val="dk1"/>
              </a:buClr>
              <a:buSzPts val="1400"/>
              <a:buFont typeface="Helvetica Neue Light"/>
              <a:buNone/>
              <a:defRPr/>
            </a:lvl3pPr>
            <a:lvl4pPr indent="-228600" lvl="3" marL="1828800" rtl="0" algn="l">
              <a:lnSpc>
                <a:spcPct val="90000"/>
              </a:lnSpc>
              <a:spcBef>
                <a:spcPts val="375"/>
              </a:spcBef>
              <a:spcAft>
                <a:spcPts val="0"/>
              </a:spcAft>
              <a:buClr>
                <a:schemeClr val="dk1"/>
              </a:buClr>
              <a:buSzPts val="1200"/>
              <a:buFont typeface="Helvetica Neue Light"/>
              <a:buNone/>
              <a:defRPr/>
            </a:lvl4pPr>
            <a:lvl5pPr indent="-228600" lvl="4" marL="2286000" rtl="0" algn="l">
              <a:lnSpc>
                <a:spcPct val="90000"/>
              </a:lnSpc>
              <a:spcBef>
                <a:spcPts val="375"/>
              </a:spcBef>
              <a:spcAft>
                <a:spcPts val="0"/>
              </a:spcAft>
              <a:buClr>
                <a:schemeClr val="dk1"/>
              </a:buClr>
              <a:buSzPts val="1000"/>
              <a:buFont typeface="Helvetica Neue Light"/>
              <a:buNone/>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72" name="Google Shape;72;p20"/>
          <p:cNvSpPr txBox="1"/>
          <p:nvPr>
            <p:ph idx="2" type="body"/>
          </p:nvPr>
        </p:nvSpPr>
        <p:spPr>
          <a:xfrm>
            <a:off x="761999" y="4111784"/>
            <a:ext cx="7620000" cy="282300"/>
          </a:xfrm>
          <a:prstGeom prst="rect">
            <a:avLst/>
          </a:prstGeom>
          <a:noFill/>
          <a:ln>
            <a:noFill/>
          </a:ln>
        </p:spPr>
        <p:txBody>
          <a:bodyPr anchorCtr="0" anchor="t" bIns="0" lIns="0" spcFirstLastPara="1" rIns="0" wrap="square" tIns="0"/>
          <a:lstStyle>
            <a:lvl1pPr indent="-228600" lvl="0" marL="457200" rtl="0" algn="ctr">
              <a:lnSpc>
                <a:spcPct val="90000"/>
              </a:lnSpc>
              <a:spcBef>
                <a:spcPts val="750"/>
              </a:spcBef>
              <a:spcAft>
                <a:spcPts val="0"/>
              </a:spcAft>
              <a:buClr>
                <a:schemeClr val="accent2"/>
              </a:buClr>
              <a:buSzPts val="2000"/>
              <a:buFont typeface="Helvetica Neue"/>
              <a:buNone/>
              <a:defRPr b="1" i="0" sz="2000">
                <a:solidFill>
                  <a:schemeClr val="accent2"/>
                </a:solidFill>
                <a:latin typeface="Helvetica Neue"/>
                <a:ea typeface="Helvetica Neue"/>
                <a:cs typeface="Helvetica Neue"/>
                <a:sym typeface="Helvetica Neue"/>
              </a:defRPr>
            </a:lvl1pPr>
            <a:lvl2pPr indent="-228600" lvl="1" marL="914400" rtl="0" algn="l">
              <a:lnSpc>
                <a:spcPct val="90000"/>
              </a:lnSpc>
              <a:spcBef>
                <a:spcPts val="375"/>
              </a:spcBef>
              <a:spcAft>
                <a:spcPts val="0"/>
              </a:spcAft>
              <a:buClr>
                <a:schemeClr val="dk1"/>
              </a:buClr>
              <a:buSzPts val="1600"/>
              <a:buFont typeface="Helvetica Neue Light"/>
              <a:buNone/>
              <a:defRPr/>
            </a:lvl2pPr>
            <a:lvl3pPr indent="-228600" lvl="2" marL="1371600" rtl="0" algn="l">
              <a:lnSpc>
                <a:spcPct val="90000"/>
              </a:lnSpc>
              <a:spcBef>
                <a:spcPts val="375"/>
              </a:spcBef>
              <a:spcAft>
                <a:spcPts val="0"/>
              </a:spcAft>
              <a:buClr>
                <a:schemeClr val="dk1"/>
              </a:buClr>
              <a:buSzPts val="1400"/>
              <a:buFont typeface="Helvetica Neue Light"/>
              <a:buNone/>
              <a:defRPr/>
            </a:lvl3pPr>
            <a:lvl4pPr indent="-228600" lvl="3" marL="1828800" rtl="0" algn="l">
              <a:lnSpc>
                <a:spcPct val="90000"/>
              </a:lnSpc>
              <a:spcBef>
                <a:spcPts val="375"/>
              </a:spcBef>
              <a:spcAft>
                <a:spcPts val="0"/>
              </a:spcAft>
              <a:buClr>
                <a:schemeClr val="dk1"/>
              </a:buClr>
              <a:buSzPts val="1200"/>
              <a:buFont typeface="Helvetica Neue Light"/>
              <a:buNone/>
              <a:defRPr/>
            </a:lvl4pPr>
            <a:lvl5pPr indent="-228600" lvl="4" marL="2286000" rtl="0" algn="l">
              <a:lnSpc>
                <a:spcPct val="90000"/>
              </a:lnSpc>
              <a:spcBef>
                <a:spcPts val="375"/>
              </a:spcBef>
              <a:spcAft>
                <a:spcPts val="0"/>
              </a:spcAft>
              <a:buClr>
                <a:schemeClr val="dk1"/>
              </a:buClr>
              <a:buSzPts val="1000"/>
              <a:buFont typeface="Helvetica Neue Light"/>
              <a:buNone/>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73" name="Google Shape;73;p20"/>
          <p:cNvSpPr txBox="1"/>
          <p:nvPr>
            <p:ph idx="3" type="body"/>
          </p:nvPr>
        </p:nvSpPr>
        <p:spPr>
          <a:xfrm>
            <a:off x="761999" y="4428203"/>
            <a:ext cx="7620000" cy="282300"/>
          </a:xfrm>
          <a:prstGeom prst="rect">
            <a:avLst/>
          </a:prstGeom>
          <a:noFill/>
          <a:ln>
            <a:noFill/>
          </a:ln>
        </p:spPr>
        <p:txBody>
          <a:bodyPr anchorCtr="0" anchor="t" bIns="0" lIns="0" spcFirstLastPara="1" rIns="0" wrap="square" tIns="0"/>
          <a:lstStyle>
            <a:lvl1pPr indent="-228600" lvl="0" marL="457200" rtl="0" algn="ctr">
              <a:lnSpc>
                <a:spcPct val="90000"/>
              </a:lnSpc>
              <a:spcBef>
                <a:spcPts val="750"/>
              </a:spcBef>
              <a:spcAft>
                <a:spcPts val="0"/>
              </a:spcAft>
              <a:buClr>
                <a:srgbClr val="000000"/>
              </a:buClr>
              <a:buSzPts val="1800"/>
              <a:buFont typeface="Helvetica Neue Light"/>
              <a:buNone/>
              <a:defRPr b="0" i="0" sz="1800">
                <a:solidFill>
                  <a:srgbClr val="000000"/>
                </a:solidFill>
                <a:latin typeface="Helvetica Neue Light"/>
                <a:ea typeface="Helvetica Neue Light"/>
                <a:cs typeface="Helvetica Neue Light"/>
                <a:sym typeface="Helvetica Neue Light"/>
              </a:defRPr>
            </a:lvl1pPr>
            <a:lvl2pPr indent="-228600" lvl="1" marL="914400" rtl="0" algn="l">
              <a:lnSpc>
                <a:spcPct val="90000"/>
              </a:lnSpc>
              <a:spcBef>
                <a:spcPts val="375"/>
              </a:spcBef>
              <a:spcAft>
                <a:spcPts val="0"/>
              </a:spcAft>
              <a:buClr>
                <a:schemeClr val="dk1"/>
              </a:buClr>
              <a:buSzPts val="1600"/>
              <a:buFont typeface="Helvetica Neue Light"/>
              <a:buNone/>
              <a:defRPr/>
            </a:lvl2pPr>
            <a:lvl3pPr indent="-228600" lvl="2" marL="1371600" rtl="0" algn="l">
              <a:lnSpc>
                <a:spcPct val="90000"/>
              </a:lnSpc>
              <a:spcBef>
                <a:spcPts val="375"/>
              </a:spcBef>
              <a:spcAft>
                <a:spcPts val="0"/>
              </a:spcAft>
              <a:buClr>
                <a:schemeClr val="dk1"/>
              </a:buClr>
              <a:buSzPts val="1400"/>
              <a:buFont typeface="Helvetica Neue Light"/>
              <a:buNone/>
              <a:defRPr/>
            </a:lvl3pPr>
            <a:lvl4pPr indent="-228600" lvl="3" marL="1828800" rtl="0" algn="l">
              <a:lnSpc>
                <a:spcPct val="90000"/>
              </a:lnSpc>
              <a:spcBef>
                <a:spcPts val="375"/>
              </a:spcBef>
              <a:spcAft>
                <a:spcPts val="0"/>
              </a:spcAft>
              <a:buClr>
                <a:schemeClr val="dk1"/>
              </a:buClr>
              <a:buSzPts val="1200"/>
              <a:buFont typeface="Helvetica Neue Light"/>
              <a:buNone/>
              <a:defRPr/>
            </a:lvl4pPr>
            <a:lvl5pPr indent="-228600" lvl="4" marL="2286000" rtl="0" algn="l">
              <a:lnSpc>
                <a:spcPct val="90000"/>
              </a:lnSpc>
              <a:spcBef>
                <a:spcPts val="375"/>
              </a:spcBef>
              <a:spcAft>
                <a:spcPts val="0"/>
              </a:spcAft>
              <a:buClr>
                <a:schemeClr val="dk1"/>
              </a:buClr>
              <a:buSzPts val="1000"/>
              <a:buFont typeface="Helvetica Neue Light"/>
              <a:buNone/>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Tree>
  </p:cSld>
  <p:clrMapOvr>
    <a:masterClrMapping/>
  </p:clrMapOvr>
  <p:extLst>
    <p:ext uri="{DCECCB84-F9BA-43D5-87BE-67443E8EF086}">
      <p15:sldGuideLst>
        <p15:guide id="1" pos="2880">
          <p15:clr>
            <a:srgbClr val="FBAE40"/>
          </p15:clr>
        </p15:guide>
        <p15:guide id="2" pos="480">
          <p15:clr>
            <a:srgbClr val="FBAE40"/>
          </p15:clr>
        </p15:guide>
        <p15:guide id="3" pos="528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spTree>
      <p:nvGrpSpPr>
        <p:cNvPr id="74" name="Shape 74"/>
        <p:cNvGrpSpPr/>
        <p:nvPr/>
      </p:nvGrpSpPr>
      <p:grpSpPr>
        <a:xfrm>
          <a:off x="0" y="0"/>
          <a:ext cx="0" cy="0"/>
          <a:chOff x="0" y="0"/>
          <a:chExt cx="0" cy="0"/>
        </a:xfrm>
      </p:grpSpPr>
      <p:sp>
        <p:nvSpPr>
          <p:cNvPr id="75" name="Google Shape;75;p21"/>
          <p:cNvSpPr txBox="1"/>
          <p:nvPr>
            <p:ph idx="1" type="body"/>
          </p:nvPr>
        </p:nvSpPr>
        <p:spPr>
          <a:xfrm>
            <a:off x="762000" y="1881817"/>
            <a:ext cx="7620000" cy="1380000"/>
          </a:xfrm>
          <a:prstGeom prst="rect">
            <a:avLst/>
          </a:prstGeom>
          <a:noFill/>
          <a:ln>
            <a:noFill/>
          </a:ln>
        </p:spPr>
        <p:txBody>
          <a:bodyPr anchorCtr="0" anchor="ctr" bIns="0" lIns="0" spcFirstLastPara="1" rIns="0" wrap="square" tIns="0"/>
          <a:lstStyle>
            <a:lvl1pPr indent="-228600" lvl="0" marL="457200" rtl="0" algn="ctr">
              <a:lnSpc>
                <a:spcPct val="90000"/>
              </a:lnSpc>
              <a:spcBef>
                <a:spcPts val="750"/>
              </a:spcBef>
              <a:spcAft>
                <a:spcPts val="0"/>
              </a:spcAft>
              <a:buClr>
                <a:schemeClr val="lt1"/>
              </a:buClr>
              <a:buSzPts val="1400"/>
              <a:buNone/>
              <a:defRPr b="1" i="0" sz="1400">
                <a:latin typeface="Helvetica Neue"/>
                <a:ea typeface="Helvetica Neue"/>
                <a:cs typeface="Helvetica Neue"/>
                <a:sym typeface="Helvetica Neue"/>
              </a:defRPr>
            </a:lvl1pPr>
            <a:lvl2pPr indent="-228600" lvl="1" marL="914400" rtl="0" algn="ctr">
              <a:lnSpc>
                <a:spcPct val="90000"/>
              </a:lnSpc>
              <a:spcBef>
                <a:spcPts val="375"/>
              </a:spcBef>
              <a:spcAft>
                <a:spcPts val="0"/>
              </a:spcAft>
              <a:buClr>
                <a:schemeClr val="lt1"/>
              </a:buClr>
              <a:buSzPts val="1600"/>
              <a:buNone/>
              <a:defRPr b="1" i="0" sz="1600">
                <a:latin typeface="Helvetica Neue"/>
                <a:ea typeface="Helvetica Neue"/>
                <a:cs typeface="Helvetica Neue"/>
                <a:sym typeface="Helvetica Neue"/>
              </a:defRPr>
            </a:lvl2pPr>
            <a:lvl3pPr indent="-228600" lvl="2" marL="1371600" rtl="0" algn="ctr">
              <a:lnSpc>
                <a:spcPct val="90000"/>
              </a:lnSpc>
              <a:spcBef>
                <a:spcPts val="375"/>
              </a:spcBef>
              <a:spcAft>
                <a:spcPts val="0"/>
              </a:spcAft>
              <a:buClr>
                <a:schemeClr val="lt1"/>
              </a:buClr>
              <a:buSzPts val="1400"/>
              <a:buNone/>
              <a:defRPr b="1" i="0" sz="1400">
                <a:latin typeface="Helvetica Neue"/>
                <a:ea typeface="Helvetica Neue"/>
                <a:cs typeface="Helvetica Neue"/>
                <a:sym typeface="Helvetica Neue"/>
              </a:defRPr>
            </a:lvl3pPr>
            <a:lvl4pPr indent="-228600" lvl="3" marL="1828800" rtl="0" algn="ctr">
              <a:lnSpc>
                <a:spcPct val="90000"/>
              </a:lnSpc>
              <a:spcBef>
                <a:spcPts val="375"/>
              </a:spcBef>
              <a:spcAft>
                <a:spcPts val="0"/>
              </a:spcAft>
              <a:buClr>
                <a:schemeClr val="lt1"/>
              </a:buClr>
              <a:buSzPts val="1200"/>
              <a:buNone/>
              <a:defRPr b="1" i="0" sz="1200">
                <a:latin typeface="Helvetica Neue"/>
                <a:ea typeface="Helvetica Neue"/>
                <a:cs typeface="Helvetica Neue"/>
                <a:sym typeface="Helvetica Neue"/>
              </a:defRPr>
            </a:lvl4pPr>
            <a:lvl5pPr indent="-228600" lvl="4" marL="2286000" rtl="0" algn="ctr">
              <a:lnSpc>
                <a:spcPct val="90000"/>
              </a:lnSpc>
              <a:spcBef>
                <a:spcPts val="375"/>
              </a:spcBef>
              <a:spcAft>
                <a:spcPts val="0"/>
              </a:spcAft>
              <a:buClr>
                <a:schemeClr val="lt1"/>
              </a:buClr>
              <a:buSzPts val="1000"/>
              <a:buNone/>
              <a:defRPr b="1" i="0" sz="1000">
                <a:latin typeface="Helvetica Neue"/>
                <a:ea typeface="Helvetica Neue"/>
                <a:cs typeface="Helvetica Neue"/>
                <a:sym typeface="Helvetica Neue"/>
              </a:defRPr>
            </a:lvl5pPr>
            <a:lvl6pPr indent="-342900" lvl="5" marL="2743200" rtl="0" algn="l">
              <a:lnSpc>
                <a:spcPct val="90000"/>
              </a:lnSpc>
              <a:spcBef>
                <a:spcPts val="375"/>
              </a:spcBef>
              <a:spcAft>
                <a:spcPts val="0"/>
              </a:spcAft>
              <a:buClr>
                <a:schemeClr val="lt1"/>
              </a:buClr>
              <a:buSzPts val="1800"/>
              <a:buChar char="•"/>
              <a:defRPr/>
            </a:lvl6pPr>
            <a:lvl7pPr indent="-342900" lvl="6" marL="3200400" rtl="0" algn="l">
              <a:lnSpc>
                <a:spcPct val="90000"/>
              </a:lnSpc>
              <a:spcBef>
                <a:spcPts val="375"/>
              </a:spcBef>
              <a:spcAft>
                <a:spcPts val="0"/>
              </a:spcAft>
              <a:buClr>
                <a:schemeClr val="lt1"/>
              </a:buClr>
              <a:buSzPts val="1800"/>
              <a:buChar char="•"/>
              <a:defRPr/>
            </a:lvl7pPr>
            <a:lvl8pPr indent="-342900" lvl="7" marL="3657600" rtl="0" algn="l">
              <a:lnSpc>
                <a:spcPct val="90000"/>
              </a:lnSpc>
              <a:spcBef>
                <a:spcPts val="375"/>
              </a:spcBef>
              <a:spcAft>
                <a:spcPts val="0"/>
              </a:spcAft>
              <a:buClr>
                <a:schemeClr val="lt1"/>
              </a:buClr>
              <a:buSzPts val="1800"/>
              <a:buChar char="•"/>
              <a:defRPr/>
            </a:lvl8pPr>
            <a:lvl9pPr indent="-342900" lvl="8" marL="4114800" rtl="0" algn="l">
              <a:lnSpc>
                <a:spcPct val="90000"/>
              </a:lnSpc>
              <a:spcBef>
                <a:spcPts val="375"/>
              </a:spcBef>
              <a:spcAft>
                <a:spcPts val="0"/>
              </a:spcAft>
              <a:buClr>
                <a:schemeClr val="lt1"/>
              </a:buClr>
              <a:buSzPts val="1800"/>
              <a:buChar char="•"/>
              <a:defRPr/>
            </a:lvl9pPr>
          </a:lstStyle>
          <a:p/>
        </p:txBody>
      </p:sp>
      <p:sp>
        <p:nvSpPr>
          <p:cNvPr id="76" name="Google Shape;76;p21"/>
          <p:cNvSpPr txBox="1"/>
          <p:nvPr>
            <p:ph idx="10" type="dt"/>
          </p:nvPr>
        </p:nvSpPr>
        <p:spPr>
          <a:xfrm>
            <a:off x="762000" y="4834935"/>
            <a:ext cx="1923900" cy="138600"/>
          </a:xfrm>
          <a:prstGeom prst="rect">
            <a:avLst/>
          </a:prstGeom>
          <a:noFill/>
          <a:ln>
            <a:noFill/>
          </a:ln>
        </p:spPr>
        <p:txBody>
          <a:bodyPr anchorCtr="0" anchor="ctr" bIns="0" lIns="0" spcFirstLastPara="1" rIns="0" wrap="square" tIns="0"/>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7" name="Google Shape;77;p21"/>
          <p:cNvSpPr txBox="1"/>
          <p:nvPr>
            <p:ph idx="11" type="ftr"/>
          </p:nvPr>
        </p:nvSpPr>
        <p:spPr>
          <a:xfrm>
            <a:off x="3028950" y="4834935"/>
            <a:ext cx="3086100" cy="138600"/>
          </a:xfrm>
          <a:prstGeom prst="rect">
            <a:avLst/>
          </a:prstGeom>
          <a:noFill/>
          <a:ln>
            <a:noFill/>
          </a:ln>
        </p:spPr>
        <p:txBody>
          <a:bodyPr anchorCtr="0" anchor="ctr" bIns="0" lIns="0" spcFirstLastPara="1" rIns="0" wrap="square" tIns="0"/>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8" name="Google Shape;78;p21"/>
          <p:cNvSpPr txBox="1"/>
          <p:nvPr>
            <p:ph idx="12" type="sldNum"/>
          </p:nvPr>
        </p:nvSpPr>
        <p:spPr>
          <a:xfrm>
            <a:off x="6457950" y="4834935"/>
            <a:ext cx="1923900" cy="138600"/>
          </a:xfrm>
          <a:prstGeom prst="rect">
            <a:avLst/>
          </a:prstGeom>
          <a:noFill/>
          <a:ln>
            <a:noFill/>
          </a:ln>
        </p:spPr>
        <p:txBody>
          <a:bodyPr anchorCtr="0" anchor="ctr" bIns="0" lIns="0" spcFirstLastPara="1" rIns="0" wrap="square" tIns="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21"/>
          <p:cNvSpPr txBox="1"/>
          <p:nvPr>
            <p:ph type="title"/>
          </p:nvPr>
        </p:nvSpPr>
        <p:spPr>
          <a:xfrm>
            <a:off x="762000" y="662815"/>
            <a:ext cx="7620000" cy="249300"/>
          </a:xfrm>
          <a:prstGeom prst="rect">
            <a:avLst/>
          </a:prstGeom>
          <a:noFill/>
          <a:ln>
            <a:noFill/>
          </a:ln>
        </p:spPr>
        <p:txBody>
          <a:bodyPr anchorCtr="0" anchor="t" bIns="0" lIns="0" spcFirstLastPara="1" rIns="0" wrap="square" tIns="0"/>
          <a:lstStyle>
            <a:lvl1pPr lvl="0" rtl="0" algn="ctr">
              <a:lnSpc>
                <a:spcPct val="90000"/>
              </a:lnSpc>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extLst>
    <p:ext uri="{DCECCB84-F9BA-43D5-87BE-67443E8EF086}">
      <p15:sldGuideLst>
        <p15:guide id="1" pos="480">
          <p15:clr>
            <a:srgbClr val="FBAE40"/>
          </p15:clr>
        </p15:guide>
        <p15:guide id="2" pos="5280">
          <p15:clr>
            <a:srgbClr val="FBAE40"/>
          </p15:clr>
        </p15:guide>
        <p15:guide id="3" orient="horz" pos="540">
          <p15:clr>
            <a:srgbClr val="FBAE40"/>
          </p15:clr>
        </p15:guide>
        <p15:guide id="4"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Subtitle">
  <p:cSld name="Title and Subtitle">
    <p:spTree>
      <p:nvGrpSpPr>
        <p:cNvPr id="80" name="Shape 80"/>
        <p:cNvGrpSpPr/>
        <p:nvPr/>
      </p:nvGrpSpPr>
      <p:grpSpPr>
        <a:xfrm>
          <a:off x="0" y="0"/>
          <a:ext cx="0" cy="0"/>
          <a:chOff x="0" y="0"/>
          <a:chExt cx="0" cy="0"/>
        </a:xfrm>
      </p:grpSpPr>
      <p:sp>
        <p:nvSpPr>
          <p:cNvPr id="81" name="Google Shape;81;p22"/>
          <p:cNvSpPr txBox="1"/>
          <p:nvPr>
            <p:ph idx="10" type="dt"/>
          </p:nvPr>
        </p:nvSpPr>
        <p:spPr>
          <a:xfrm>
            <a:off x="762000" y="4834935"/>
            <a:ext cx="1923900" cy="138600"/>
          </a:xfrm>
          <a:prstGeom prst="rect">
            <a:avLst/>
          </a:prstGeom>
          <a:noFill/>
          <a:ln>
            <a:noFill/>
          </a:ln>
        </p:spPr>
        <p:txBody>
          <a:bodyPr anchorCtr="0" anchor="ctr" bIns="0" lIns="0" spcFirstLastPara="1" rIns="0" wrap="square" tIns="0"/>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2" name="Google Shape;82;p22"/>
          <p:cNvSpPr txBox="1"/>
          <p:nvPr>
            <p:ph idx="11" type="ftr"/>
          </p:nvPr>
        </p:nvSpPr>
        <p:spPr>
          <a:xfrm>
            <a:off x="3028950" y="4834935"/>
            <a:ext cx="3086100" cy="138600"/>
          </a:xfrm>
          <a:prstGeom prst="rect">
            <a:avLst/>
          </a:prstGeom>
          <a:noFill/>
          <a:ln>
            <a:noFill/>
          </a:ln>
        </p:spPr>
        <p:txBody>
          <a:bodyPr anchorCtr="0" anchor="ctr" bIns="0" lIns="0" spcFirstLastPara="1" rIns="0" wrap="square" tIns="0"/>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3" name="Google Shape;83;p22"/>
          <p:cNvSpPr txBox="1"/>
          <p:nvPr>
            <p:ph idx="12" type="sldNum"/>
          </p:nvPr>
        </p:nvSpPr>
        <p:spPr>
          <a:xfrm>
            <a:off x="6457950" y="4834935"/>
            <a:ext cx="1923900" cy="138600"/>
          </a:xfrm>
          <a:prstGeom prst="rect">
            <a:avLst/>
          </a:prstGeom>
          <a:noFill/>
          <a:ln>
            <a:noFill/>
          </a:ln>
        </p:spPr>
        <p:txBody>
          <a:bodyPr anchorCtr="0" anchor="ctr" bIns="0" lIns="0" spcFirstLastPara="1" rIns="0" wrap="square" tIns="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84" name="Google Shape;84;p22"/>
          <p:cNvSpPr txBox="1"/>
          <p:nvPr>
            <p:ph type="title"/>
          </p:nvPr>
        </p:nvSpPr>
        <p:spPr>
          <a:xfrm>
            <a:off x="762000" y="662815"/>
            <a:ext cx="7620000" cy="249300"/>
          </a:xfrm>
          <a:prstGeom prst="rect">
            <a:avLst/>
          </a:prstGeom>
          <a:noFill/>
          <a:ln>
            <a:noFill/>
          </a:ln>
        </p:spPr>
        <p:txBody>
          <a:bodyPr anchorCtr="0" anchor="t" bIns="0" lIns="0" spcFirstLastPara="1" rIns="0" wrap="square" tIns="0"/>
          <a:lstStyle>
            <a:lvl1pPr lvl="0" rtl="0" algn="ctr">
              <a:lnSpc>
                <a:spcPct val="90000"/>
              </a:lnSpc>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5" name="Google Shape;85;p22"/>
          <p:cNvSpPr txBox="1"/>
          <p:nvPr>
            <p:ph idx="1" type="body"/>
          </p:nvPr>
        </p:nvSpPr>
        <p:spPr>
          <a:xfrm>
            <a:off x="762000" y="981280"/>
            <a:ext cx="7620000" cy="193800"/>
          </a:xfrm>
          <a:prstGeom prst="rect">
            <a:avLst/>
          </a:prstGeom>
          <a:noFill/>
          <a:ln>
            <a:noFill/>
          </a:ln>
        </p:spPr>
        <p:txBody>
          <a:bodyPr anchorCtr="0" anchor="ctr" bIns="0" lIns="0" spcFirstLastPara="1" rIns="0" wrap="square" tIns="0"/>
          <a:lstStyle>
            <a:lvl1pPr indent="-228600" lvl="0" marL="457200" rtl="0" algn="ctr">
              <a:lnSpc>
                <a:spcPct val="90000"/>
              </a:lnSpc>
              <a:spcBef>
                <a:spcPts val="750"/>
              </a:spcBef>
              <a:spcAft>
                <a:spcPts val="0"/>
              </a:spcAft>
              <a:buClr>
                <a:schemeClr val="lt1"/>
              </a:buClr>
              <a:buSzPts val="1400"/>
              <a:buNone/>
              <a:defRPr b="1" i="0" sz="1400">
                <a:latin typeface="Helvetica Neue"/>
                <a:ea typeface="Helvetica Neue"/>
                <a:cs typeface="Helvetica Neue"/>
                <a:sym typeface="Helvetica Neue"/>
              </a:defRPr>
            </a:lvl1pPr>
            <a:lvl2pPr indent="-228600" lvl="1" marL="914400" rtl="0" algn="ctr">
              <a:lnSpc>
                <a:spcPct val="90000"/>
              </a:lnSpc>
              <a:spcBef>
                <a:spcPts val="375"/>
              </a:spcBef>
              <a:spcAft>
                <a:spcPts val="0"/>
              </a:spcAft>
              <a:buClr>
                <a:schemeClr val="lt1"/>
              </a:buClr>
              <a:buSzPts val="1600"/>
              <a:buNone/>
              <a:defRPr b="1" i="0" sz="1600">
                <a:latin typeface="Helvetica Neue"/>
                <a:ea typeface="Helvetica Neue"/>
                <a:cs typeface="Helvetica Neue"/>
                <a:sym typeface="Helvetica Neue"/>
              </a:defRPr>
            </a:lvl2pPr>
            <a:lvl3pPr indent="-228600" lvl="2" marL="1371600" rtl="0" algn="ctr">
              <a:lnSpc>
                <a:spcPct val="90000"/>
              </a:lnSpc>
              <a:spcBef>
                <a:spcPts val="375"/>
              </a:spcBef>
              <a:spcAft>
                <a:spcPts val="0"/>
              </a:spcAft>
              <a:buClr>
                <a:schemeClr val="lt1"/>
              </a:buClr>
              <a:buSzPts val="1400"/>
              <a:buNone/>
              <a:defRPr b="1" i="0" sz="1400">
                <a:latin typeface="Helvetica Neue"/>
                <a:ea typeface="Helvetica Neue"/>
                <a:cs typeface="Helvetica Neue"/>
                <a:sym typeface="Helvetica Neue"/>
              </a:defRPr>
            </a:lvl3pPr>
            <a:lvl4pPr indent="-228600" lvl="3" marL="1828800" rtl="0" algn="ctr">
              <a:lnSpc>
                <a:spcPct val="90000"/>
              </a:lnSpc>
              <a:spcBef>
                <a:spcPts val="375"/>
              </a:spcBef>
              <a:spcAft>
                <a:spcPts val="0"/>
              </a:spcAft>
              <a:buClr>
                <a:schemeClr val="lt1"/>
              </a:buClr>
              <a:buSzPts val="1200"/>
              <a:buNone/>
              <a:defRPr b="1" i="0" sz="1200">
                <a:latin typeface="Helvetica Neue"/>
                <a:ea typeface="Helvetica Neue"/>
                <a:cs typeface="Helvetica Neue"/>
                <a:sym typeface="Helvetica Neue"/>
              </a:defRPr>
            </a:lvl4pPr>
            <a:lvl5pPr indent="-228600" lvl="4" marL="2286000" rtl="0" algn="ctr">
              <a:lnSpc>
                <a:spcPct val="90000"/>
              </a:lnSpc>
              <a:spcBef>
                <a:spcPts val="375"/>
              </a:spcBef>
              <a:spcAft>
                <a:spcPts val="0"/>
              </a:spcAft>
              <a:buClr>
                <a:schemeClr val="lt1"/>
              </a:buClr>
              <a:buSzPts val="1000"/>
              <a:buNone/>
              <a:defRPr b="1" i="0" sz="1000">
                <a:latin typeface="Helvetica Neue"/>
                <a:ea typeface="Helvetica Neue"/>
                <a:cs typeface="Helvetica Neue"/>
                <a:sym typeface="Helvetica Neue"/>
              </a:defRPr>
            </a:lvl5pPr>
            <a:lvl6pPr indent="-342900" lvl="5" marL="2743200" rtl="0" algn="l">
              <a:lnSpc>
                <a:spcPct val="90000"/>
              </a:lnSpc>
              <a:spcBef>
                <a:spcPts val="375"/>
              </a:spcBef>
              <a:spcAft>
                <a:spcPts val="0"/>
              </a:spcAft>
              <a:buClr>
                <a:schemeClr val="lt1"/>
              </a:buClr>
              <a:buSzPts val="1800"/>
              <a:buChar char="•"/>
              <a:defRPr/>
            </a:lvl6pPr>
            <a:lvl7pPr indent="-342900" lvl="6" marL="3200400" rtl="0" algn="l">
              <a:lnSpc>
                <a:spcPct val="90000"/>
              </a:lnSpc>
              <a:spcBef>
                <a:spcPts val="375"/>
              </a:spcBef>
              <a:spcAft>
                <a:spcPts val="0"/>
              </a:spcAft>
              <a:buClr>
                <a:schemeClr val="lt1"/>
              </a:buClr>
              <a:buSzPts val="1800"/>
              <a:buChar char="•"/>
              <a:defRPr/>
            </a:lvl7pPr>
            <a:lvl8pPr indent="-342900" lvl="7" marL="3657600" rtl="0" algn="l">
              <a:lnSpc>
                <a:spcPct val="90000"/>
              </a:lnSpc>
              <a:spcBef>
                <a:spcPts val="375"/>
              </a:spcBef>
              <a:spcAft>
                <a:spcPts val="0"/>
              </a:spcAft>
              <a:buClr>
                <a:schemeClr val="lt1"/>
              </a:buClr>
              <a:buSzPts val="1800"/>
              <a:buChar char="•"/>
              <a:defRPr/>
            </a:lvl8pPr>
            <a:lvl9pPr indent="-342900" lvl="8" marL="4114800" rtl="0" algn="l">
              <a:lnSpc>
                <a:spcPct val="90000"/>
              </a:lnSpc>
              <a:spcBef>
                <a:spcPts val="375"/>
              </a:spcBef>
              <a:spcAft>
                <a:spcPts val="0"/>
              </a:spcAft>
              <a:buClr>
                <a:schemeClr val="lt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Only - Large">
  <p:cSld name="Text Only - Large">
    <p:spTree>
      <p:nvGrpSpPr>
        <p:cNvPr id="86" name="Shape 86"/>
        <p:cNvGrpSpPr/>
        <p:nvPr/>
      </p:nvGrpSpPr>
      <p:grpSpPr>
        <a:xfrm>
          <a:off x="0" y="0"/>
          <a:ext cx="0" cy="0"/>
          <a:chOff x="0" y="0"/>
          <a:chExt cx="0" cy="0"/>
        </a:xfrm>
      </p:grpSpPr>
      <p:sp>
        <p:nvSpPr>
          <p:cNvPr id="87" name="Google Shape;87;p23"/>
          <p:cNvSpPr txBox="1"/>
          <p:nvPr>
            <p:ph idx="10" type="dt"/>
          </p:nvPr>
        </p:nvSpPr>
        <p:spPr>
          <a:xfrm>
            <a:off x="762000" y="4834935"/>
            <a:ext cx="1923900" cy="138600"/>
          </a:xfrm>
          <a:prstGeom prst="rect">
            <a:avLst/>
          </a:prstGeom>
          <a:noFill/>
          <a:ln>
            <a:noFill/>
          </a:ln>
        </p:spPr>
        <p:txBody>
          <a:bodyPr anchorCtr="0" anchor="ctr" bIns="0" lIns="0" spcFirstLastPara="1" rIns="0" wrap="square" tIns="0"/>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8" name="Google Shape;88;p23"/>
          <p:cNvSpPr txBox="1"/>
          <p:nvPr>
            <p:ph idx="11" type="ftr"/>
          </p:nvPr>
        </p:nvSpPr>
        <p:spPr>
          <a:xfrm>
            <a:off x="3028950" y="4834935"/>
            <a:ext cx="3086100" cy="138600"/>
          </a:xfrm>
          <a:prstGeom prst="rect">
            <a:avLst/>
          </a:prstGeom>
          <a:noFill/>
          <a:ln>
            <a:noFill/>
          </a:ln>
        </p:spPr>
        <p:txBody>
          <a:bodyPr anchorCtr="0" anchor="ctr" bIns="0" lIns="0" spcFirstLastPara="1" rIns="0" wrap="square" tIns="0"/>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9" name="Google Shape;89;p23"/>
          <p:cNvSpPr txBox="1"/>
          <p:nvPr>
            <p:ph idx="12" type="sldNum"/>
          </p:nvPr>
        </p:nvSpPr>
        <p:spPr>
          <a:xfrm>
            <a:off x="6457950" y="4834935"/>
            <a:ext cx="1923900" cy="138600"/>
          </a:xfrm>
          <a:prstGeom prst="rect">
            <a:avLst/>
          </a:prstGeom>
          <a:noFill/>
          <a:ln>
            <a:noFill/>
          </a:ln>
        </p:spPr>
        <p:txBody>
          <a:bodyPr anchorCtr="0" anchor="ctr" bIns="0" lIns="0" spcFirstLastPara="1" rIns="0" wrap="square" tIns="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90" name="Google Shape;90;p23"/>
          <p:cNvSpPr txBox="1"/>
          <p:nvPr>
            <p:ph type="title"/>
          </p:nvPr>
        </p:nvSpPr>
        <p:spPr>
          <a:xfrm>
            <a:off x="762000" y="2405550"/>
            <a:ext cx="7620000" cy="332400"/>
          </a:xfrm>
          <a:prstGeom prst="rect">
            <a:avLst/>
          </a:prstGeom>
          <a:noFill/>
          <a:ln>
            <a:noFill/>
          </a:ln>
        </p:spPr>
        <p:txBody>
          <a:bodyPr anchorCtr="0" anchor="t" bIns="0" lIns="0" spcFirstLastPara="1" rIns="0" wrap="square" tIns="0"/>
          <a:lstStyle>
            <a:lvl1pPr lvl="0" rtl="0" algn="ctr">
              <a:lnSpc>
                <a:spcPct val="90000"/>
              </a:lnSpc>
              <a:spcBef>
                <a:spcPts val="0"/>
              </a:spcBef>
              <a:spcAft>
                <a:spcPts val="0"/>
              </a:spcAft>
              <a:buClr>
                <a:schemeClr val="lt1"/>
              </a:buClr>
              <a:buSzPts val="2400"/>
              <a:buFont typeface="Helvetica Neue"/>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Only - Small">
  <p:cSld name="Text Only - Small">
    <p:spTree>
      <p:nvGrpSpPr>
        <p:cNvPr id="91" name="Shape 91"/>
        <p:cNvGrpSpPr/>
        <p:nvPr/>
      </p:nvGrpSpPr>
      <p:grpSpPr>
        <a:xfrm>
          <a:off x="0" y="0"/>
          <a:ext cx="0" cy="0"/>
          <a:chOff x="0" y="0"/>
          <a:chExt cx="0" cy="0"/>
        </a:xfrm>
      </p:grpSpPr>
      <p:sp>
        <p:nvSpPr>
          <p:cNvPr id="92" name="Google Shape;92;p24"/>
          <p:cNvSpPr txBox="1"/>
          <p:nvPr>
            <p:ph idx="10" type="dt"/>
          </p:nvPr>
        </p:nvSpPr>
        <p:spPr>
          <a:xfrm>
            <a:off x="762000" y="4834935"/>
            <a:ext cx="1923900" cy="138600"/>
          </a:xfrm>
          <a:prstGeom prst="rect">
            <a:avLst/>
          </a:prstGeom>
          <a:noFill/>
          <a:ln>
            <a:noFill/>
          </a:ln>
        </p:spPr>
        <p:txBody>
          <a:bodyPr anchorCtr="0" anchor="ctr" bIns="0" lIns="0" spcFirstLastPara="1" rIns="0" wrap="square" tIns="0"/>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3" name="Google Shape;93;p24"/>
          <p:cNvSpPr txBox="1"/>
          <p:nvPr>
            <p:ph idx="11" type="ftr"/>
          </p:nvPr>
        </p:nvSpPr>
        <p:spPr>
          <a:xfrm>
            <a:off x="3028950" y="4834935"/>
            <a:ext cx="3086100" cy="138600"/>
          </a:xfrm>
          <a:prstGeom prst="rect">
            <a:avLst/>
          </a:prstGeom>
          <a:noFill/>
          <a:ln>
            <a:noFill/>
          </a:ln>
        </p:spPr>
        <p:txBody>
          <a:bodyPr anchorCtr="0" anchor="ctr" bIns="0" lIns="0" spcFirstLastPara="1" rIns="0" wrap="square" tIns="0"/>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4" name="Google Shape;94;p24"/>
          <p:cNvSpPr txBox="1"/>
          <p:nvPr>
            <p:ph idx="12" type="sldNum"/>
          </p:nvPr>
        </p:nvSpPr>
        <p:spPr>
          <a:xfrm>
            <a:off x="6457950" y="4834935"/>
            <a:ext cx="1923900" cy="138600"/>
          </a:xfrm>
          <a:prstGeom prst="rect">
            <a:avLst/>
          </a:prstGeom>
          <a:noFill/>
          <a:ln>
            <a:noFill/>
          </a:ln>
        </p:spPr>
        <p:txBody>
          <a:bodyPr anchorCtr="0" anchor="ctr" bIns="0" lIns="0" spcFirstLastPara="1" rIns="0" wrap="square" tIns="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95" name="Google Shape;95;p24"/>
          <p:cNvSpPr txBox="1"/>
          <p:nvPr>
            <p:ph type="title"/>
          </p:nvPr>
        </p:nvSpPr>
        <p:spPr>
          <a:xfrm>
            <a:off x="762000" y="2447100"/>
            <a:ext cx="7620000" cy="249300"/>
          </a:xfrm>
          <a:prstGeom prst="rect">
            <a:avLst/>
          </a:prstGeom>
          <a:noFill/>
          <a:ln>
            <a:noFill/>
          </a:ln>
        </p:spPr>
        <p:txBody>
          <a:bodyPr anchorCtr="0" anchor="t" bIns="0" lIns="0" spcFirstLastPara="1" rIns="0" wrap="square" tIns="0"/>
          <a:lstStyle>
            <a:lvl1pPr lvl="0" rtl="0" algn="ctr">
              <a:lnSpc>
                <a:spcPct val="90000"/>
              </a:lnSpc>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What/Where Boxes">
  <p:cSld name="What/Where Boxes">
    <p:bg>
      <p:bgPr>
        <a:solidFill>
          <a:schemeClr val="lt1"/>
        </a:solidFill>
      </p:bgPr>
    </p:bg>
    <p:spTree>
      <p:nvGrpSpPr>
        <p:cNvPr id="96" name="Shape 96"/>
        <p:cNvGrpSpPr/>
        <p:nvPr/>
      </p:nvGrpSpPr>
      <p:grpSpPr>
        <a:xfrm>
          <a:off x="0" y="0"/>
          <a:ext cx="0" cy="0"/>
          <a:chOff x="0" y="0"/>
          <a:chExt cx="0" cy="0"/>
        </a:xfrm>
      </p:grpSpPr>
      <p:pic>
        <p:nvPicPr>
          <p:cNvPr id="97" name="Google Shape;97;p25"/>
          <p:cNvPicPr preferRelativeResize="0"/>
          <p:nvPr/>
        </p:nvPicPr>
        <p:blipFill rotWithShape="1">
          <a:blip r:embed="rId2">
            <a:alphaModFix/>
          </a:blip>
          <a:srcRect b="0" l="0" r="0" t="0"/>
          <a:stretch/>
        </p:blipFill>
        <p:spPr>
          <a:xfrm>
            <a:off x="575038" y="2200560"/>
            <a:ext cx="7899655" cy="741797"/>
          </a:xfrm>
          <a:prstGeom prst="rect">
            <a:avLst/>
          </a:prstGeom>
          <a:noFill/>
          <a:ln>
            <a:noFill/>
          </a:ln>
        </p:spPr>
      </p:pic>
      <p:sp>
        <p:nvSpPr>
          <p:cNvPr id="98" name="Google Shape;98;p25"/>
          <p:cNvSpPr txBox="1"/>
          <p:nvPr>
            <p:ph idx="1" type="body"/>
          </p:nvPr>
        </p:nvSpPr>
        <p:spPr>
          <a:xfrm>
            <a:off x="2085883" y="2569532"/>
            <a:ext cx="2079600" cy="166200"/>
          </a:xfrm>
          <a:prstGeom prst="rect">
            <a:avLst/>
          </a:prstGeom>
          <a:noFill/>
          <a:ln>
            <a:noFill/>
          </a:ln>
        </p:spPr>
        <p:txBody>
          <a:bodyPr anchorCtr="0" anchor="ctr" bIns="0" lIns="0" spcFirstLastPara="1" rIns="0" wrap="square" tIns="0"/>
          <a:lstStyle>
            <a:lvl1pPr indent="-228600" lvl="0" marL="457200" rtl="0" algn="l">
              <a:lnSpc>
                <a:spcPct val="90000"/>
              </a:lnSpc>
              <a:spcBef>
                <a:spcPts val="750"/>
              </a:spcBef>
              <a:spcAft>
                <a:spcPts val="0"/>
              </a:spcAft>
              <a:buClr>
                <a:srgbClr val="3C3C3C"/>
              </a:buClr>
              <a:buSzPts val="1200"/>
              <a:buFont typeface="Helvetica Neue Light"/>
              <a:buNone/>
              <a:defRPr b="0" i="0" sz="1200">
                <a:solidFill>
                  <a:srgbClr val="3C3C3C"/>
                </a:solidFill>
                <a:latin typeface="Helvetica Neue Light"/>
                <a:ea typeface="Helvetica Neue Light"/>
                <a:cs typeface="Helvetica Neue Light"/>
                <a:sym typeface="Helvetica Neue Light"/>
              </a:defRPr>
            </a:lvl1pPr>
            <a:lvl2pPr indent="-228600" lvl="1" marL="914400" rtl="0" algn="l">
              <a:lnSpc>
                <a:spcPct val="90000"/>
              </a:lnSpc>
              <a:spcBef>
                <a:spcPts val="375"/>
              </a:spcBef>
              <a:spcAft>
                <a:spcPts val="0"/>
              </a:spcAft>
              <a:buClr>
                <a:schemeClr val="dk1"/>
              </a:buClr>
              <a:buSzPts val="1200"/>
              <a:buFont typeface="Avenir"/>
              <a:buNone/>
              <a:defRPr b="0" i="0" sz="1200">
                <a:latin typeface="Avenir"/>
                <a:ea typeface="Avenir"/>
                <a:cs typeface="Avenir"/>
                <a:sym typeface="Avenir"/>
              </a:defRPr>
            </a:lvl2pPr>
            <a:lvl3pPr indent="-228600" lvl="2" marL="1371600" rtl="0" algn="l">
              <a:lnSpc>
                <a:spcPct val="90000"/>
              </a:lnSpc>
              <a:spcBef>
                <a:spcPts val="375"/>
              </a:spcBef>
              <a:spcAft>
                <a:spcPts val="0"/>
              </a:spcAft>
              <a:buClr>
                <a:schemeClr val="dk1"/>
              </a:buClr>
              <a:buSzPts val="1200"/>
              <a:buFont typeface="Avenir"/>
              <a:buNone/>
              <a:defRPr b="0" i="0" sz="1200">
                <a:latin typeface="Avenir"/>
                <a:ea typeface="Avenir"/>
                <a:cs typeface="Avenir"/>
                <a:sym typeface="Avenir"/>
              </a:defRPr>
            </a:lvl3pPr>
            <a:lvl4pPr indent="-228600" lvl="3" marL="1828800" rtl="0" algn="l">
              <a:lnSpc>
                <a:spcPct val="90000"/>
              </a:lnSpc>
              <a:spcBef>
                <a:spcPts val="375"/>
              </a:spcBef>
              <a:spcAft>
                <a:spcPts val="0"/>
              </a:spcAft>
              <a:buClr>
                <a:schemeClr val="dk1"/>
              </a:buClr>
              <a:buSzPts val="1200"/>
              <a:buFont typeface="Avenir"/>
              <a:buNone/>
              <a:defRPr b="0" i="0" sz="1200">
                <a:latin typeface="Avenir"/>
                <a:ea typeface="Avenir"/>
                <a:cs typeface="Avenir"/>
                <a:sym typeface="Avenir"/>
              </a:defRPr>
            </a:lvl4pPr>
            <a:lvl5pPr indent="-228600" lvl="4" marL="2286000" rtl="0" algn="l">
              <a:lnSpc>
                <a:spcPct val="90000"/>
              </a:lnSpc>
              <a:spcBef>
                <a:spcPts val="375"/>
              </a:spcBef>
              <a:spcAft>
                <a:spcPts val="0"/>
              </a:spcAft>
              <a:buClr>
                <a:schemeClr val="dk1"/>
              </a:buClr>
              <a:buSzPts val="1200"/>
              <a:buFont typeface="Avenir"/>
              <a:buNone/>
              <a:defRPr b="0" i="0" sz="1200">
                <a:latin typeface="Avenir"/>
                <a:ea typeface="Avenir"/>
                <a:cs typeface="Avenir"/>
                <a:sym typeface="Aveni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99" name="Google Shape;99;p25"/>
          <p:cNvSpPr txBox="1"/>
          <p:nvPr>
            <p:ph idx="2" type="body"/>
          </p:nvPr>
        </p:nvSpPr>
        <p:spPr>
          <a:xfrm>
            <a:off x="4745641" y="2569532"/>
            <a:ext cx="2079600" cy="166200"/>
          </a:xfrm>
          <a:prstGeom prst="rect">
            <a:avLst/>
          </a:prstGeom>
          <a:noFill/>
          <a:ln>
            <a:noFill/>
          </a:ln>
        </p:spPr>
        <p:txBody>
          <a:bodyPr anchorCtr="0" anchor="ctr" bIns="0" lIns="0" spcFirstLastPara="1" rIns="0" wrap="square" tIns="0"/>
          <a:lstStyle>
            <a:lvl1pPr indent="-228600" lvl="0" marL="457200" rtl="0" algn="l">
              <a:lnSpc>
                <a:spcPct val="90000"/>
              </a:lnSpc>
              <a:spcBef>
                <a:spcPts val="750"/>
              </a:spcBef>
              <a:spcAft>
                <a:spcPts val="0"/>
              </a:spcAft>
              <a:buClr>
                <a:srgbClr val="3C3C3C"/>
              </a:buClr>
              <a:buSzPts val="1200"/>
              <a:buFont typeface="Helvetica Neue Light"/>
              <a:buNone/>
              <a:defRPr b="0" i="0" sz="1200">
                <a:solidFill>
                  <a:srgbClr val="3C3C3C"/>
                </a:solidFill>
                <a:latin typeface="Helvetica Neue Light"/>
                <a:ea typeface="Helvetica Neue Light"/>
                <a:cs typeface="Helvetica Neue Light"/>
                <a:sym typeface="Helvetica Neue Light"/>
              </a:defRPr>
            </a:lvl1pPr>
            <a:lvl2pPr indent="-228600" lvl="1" marL="914400" rtl="0" algn="l">
              <a:lnSpc>
                <a:spcPct val="90000"/>
              </a:lnSpc>
              <a:spcBef>
                <a:spcPts val="375"/>
              </a:spcBef>
              <a:spcAft>
                <a:spcPts val="0"/>
              </a:spcAft>
              <a:buClr>
                <a:schemeClr val="dk1"/>
              </a:buClr>
              <a:buSzPts val="1200"/>
              <a:buFont typeface="Avenir"/>
              <a:buNone/>
              <a:defRPr b="0" i="0" sz="1200">
                <a:latin typeface="Avenir"/>
                <a:ea typeface="Avenir"/>
                <a:cs typeface="Avenir"/>
                <a:sym typeface="Avenir"/>
              </a:defRPr>
            </a:lvl2pPr>
            <a:lvl3pPr indent="-228600" lvl="2" marL="1371600" rtl="0" algn="l">
              <a:lnSpc>
                <a:spcPct val="90000"/>
              </a:lnSpc>
              <a:spcBef>
                <a:spcPts val="375"/>
              </a:spcBef>
              <a:spcAft>
                <a:spcPts val="0"/>
              </a:spcAft>
              <a:buClr>
                <a:schemeClr val="dk1"/>
              </a:buClr>
              <a:buSzPts val="1200"/>
              <a:buFont typeface="Avenir"/>
              <a:buNone/>
              <a:defRPr b="0" i="0" sz="1200">
                <a:latin typeface="Avenir"/>
                <a:ea typeface="Avenir"/>
                <a:cs typeface="Avenir"/>
                <a:sym typeface="Avenir"/>
              </a:defRPr>
            </a:lvl3pPr>
            <a:lvl4pPr indent="-228600" lvl="3" marL="1828800" rtl="0" algn="l">
              <a:lnSpc>
                <a:spcPct val="90000"/>
              </a:lnSpc>
              <a:spcBef>
                <a:spcPts val="375"/>
              </a:spcBef>
              <a:spcAft>
                <a:spcPts val="0"/>
              </a:spcAft>
              <a:buClr>
                <a:schemeClr val="dk1"/>
              </a:buClr>
              <a:buSzPts val="1200"/>
              <a:buFont typeface="Avenir"/>
              <a:buNone/>
              <a:defRPr b="0" i="0" sz="1200">
                <a:latin typeface="Avenir"/>
                <a:ea typeface="Avenir"/>
                <a:cs typeface="Avenir"/>
                <a:sym typeface="Avenir"/>
              </a:defRPr>
            </a:lvl4pPr>
            <a:lvl5pPr indent="-228600" lvl="4" marL="2286000" rtl="0" algn="l">
              <a:lnSpc>
                <a:spcPct val="90000"/>
              </a:lnSpc>
              <a:spcBef>
                <a:spcPts val="375"/>
              </a:spcBef>
              <a:spcAft>
                <a:spcPts val="0"/>
              </a:spcAft>
              <a:buClr>
                <a:schemeClr val="dk1"/>
              </a:buClr>
              <a:buSzPts val="1200"/>
              <a:buFont typeface="Avenir"/>
              <a:buNone/>
              <a:defRPr b="0" i="0" sz="1200">
                <a:latin typeface="Avenir"/>
                <a:ea typeface="Avenir"/>
                <a:cs typeface="Avenir"/>
                <a:sym typeface="Aveni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 DO NOT USE">
  <p:cSld name="Title Slide - DO NOT USE">
    <p:spTree>
      <p:nvGrpSpPr>
        <p:cNvPr id="100" name="Shape 100"/>
        <p:cNvGrpSpPr/>
        <p:nvPr/>
      </p:nvGrpSpPr>
      <p:grpSpPr>
        <a:xfrm>
          <a:off x="0" y="0"/>
          <a:ext cx="0" cy="0"/>
          <a:chOff x="0" y="0"/>
          <a:chExt cx="0" cy="0"/>
        </a:xfrm>
      </p:grpSpPr>
      <p:sp>
        <p:nvSpPr>
          <p:cNvPr id="101" name="Google Shape;101;p26"/>
          <p:cNvSpPr txBox="1"/>
          <p:nvPr>
            <p:ph type="ctrTitle"/>
          </p:nvPr>
        </p:nvSpPr>
        <p:spPr>
          <a:xfrm>
            <a:off x="762000" y="2300073"/>
            <a:ext cx="7620000" cy="332400"/>
          </a:xfrm>
          <a:prstGeom prst="rect">
            <a:avLst/>
          </a:prstGeom>
          <a:noFill/>
          <a:ln>
            <a:noFill/>
          </a:ln>
        </p:spPr>
        <p:txBody>
          <a:bodyPr anchorCtr="0" anchor="b" bIns="0" lIns="0" spcFirstLastPara="1" rIns="0" wrap="square" tIns="0"/>
          <a:lstStyle>
            <a:lvl1pPr lvl="0" rtl="0" algn="ctr">
              <a:lnSpc>
                <a:spcPct val="90000"/>
              </a:lnSpc>
              <a:spcBef>
                <a:spcPts val="0"/>
              </a:spcBef>
              <a:spcAft>
                <a:spcPts val="0"/>
              </a:spcAft>
              <a:buClr>
                <a:schemeClr val="lt1"/>
              </a:buClr>
              <a:buSzPts val="2400"/>
              <a:buFont typeface="Helvetica Neue"/>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2" name="Google Shape;102;p26"/>
          <p:cNvSpPr txBox="1"/>
          <p:nvPr>
            <p:ph idx="1" type="subTitle"/>
          </p:nvPr>
        </p:nvSpPr>
        <p:spPr>
          <a:xfrm>
            <a:off x="762000" y="2701528"/>
            <a:ext cx="7620000" cy="1241700"/>
          </a:xfrm>
          <a:prstGeom prst="rect">
            <a:avLst/>
          </a:prstGeom>
          <a:noFill/>
          <a:ln>
            <a:noFill/>
          </a:ln>
        </p:spPr>
        <p:txBody>
          <a:bodyPr anchorCtr="0" anchor="t" bIns="0" lIns="0" spcFirstLastPara="1" rIns="0" wrap="square" tIns="0"/>
          <a:lstStyle>
            <a:lvl1pPr lvl="0" rtl="0" algn="ctr">
              <a:lnSpc>
                <a:spcPct val="90000"/>
              </a:lnSpc>
              <a:spcBef>
                <a:spcPts val="750"/>
              </a:spcBef>
              <a:spcAft>
                <a:spcPts val="0"/>
              </a:spcAft>
              <a:buClr>
                <a:schemeClr val="lt1"/>
              </a:buClr>
              <a:buSzPts val="1800"/>
              <a:buNone/>
              <a:defRPr sz="1800"/>
            </a:lvl1pPr>
            <a:lvl2pPr lvl="1" rtl="0" algn="ctr">
              <a:lnSpc>
                <a:spcPct val="90000"/>
              </a:lnSpc>
              <a:spcBef>
                <a:spcPts val="375"/>
              </a:spcBef>
              <a:spcAft>
                <a:spcPts val="0"/>
              </a:spcAft>
              <a:buClr>
                <a:schemeClr val="lt1"/>
              </a:buClr>
              <a:buSzPts val="1500"/>
              <a:buNone/>
              <a:defRPr sz="1500"/>
            </a:lvl2pPr>
            <a:lvl3pPr lvl="2" rtl="0" algn="ctr">
              <a:lnSpc>
                <a:spcPct val="90000"/>
              </a:lnSpc>
              <a:spcBef>
                <a:spcPts val="375"/>
              </a:spcBef>
              <a:spcAft>
                <a:spcPts val="0"/>
              </a:spcAft>
              <a:buClr>
                <a:schemeClr val="lt1"/>
              </a:buClr>
              <a:buSzPts val="1350"/>
              <a:buNone/>
              <a:defRPr sz="1350"/>
            </a:lvl3pPr>
            <a:lvl4pPr lvl="3" rtl="0" algn="ctr">
              <a:lnSpc>
                <a:spcPct val="90000"/>
              </a:lnSpc>
              <a:spcBef>
                <a:spcPts val="375"/>
              </a:spcBef>
              <a:spcAft>
                <a:spcPts val="0"/>
              </a:spcAft>
              <a:buClr>
                <a:schemeClr val="lt1"/>
              </a:buClr>
              <a:buSzPts val="1200"/>
              <a:buNone/>
              <a:defRPr sz="1200"/>
            </a:lvl4pPr>
            <a:lvl5pPr lvl="4" rtl="0" algn="ctr">
              <a:lnSpc>
                <a:spcPct val="90000"/>
              </a:lnSpc>
              <a:spcBef>
                <a:spcPts val="375"/>
              </a:spcBef>
              <a:spcAft>
                <a:spcPts val="0"/>
              </a:spcAft>
              <a:buClr>
                <a:schemeClr val="lt1"/>
              </a:buClr>
              <a:buSzPts val="1200"/>
              <a:buNone/>
              <a:defRPr sz="1200"/>
            </a:lvl5pPr>
            <a:lvl6pPr lvl="5" rtl="0" algn="ctr">
              <a:lnSpc>
                <a:spcPct val="90000"/>
              </a:lnSpc>
              <a:spcBef>
                <a:spcPts val="375"/>
              </a:spcBef>
              <a:spcAft>
                <a:spcPts val="0"/>
              </a:spcAft>
              <a:buClr>
                <a:schemeClr val="lt1"/>
              </a:buClr>
              <a:buSzPts val="1200"/>
              <a:buNone/>
              <a:defRPr sz="1200"/>
            </a:lvl6pPr>
            <a:lvl7pPr lvl="6" rtl="0" algn="ctr">
              <a:lnSpc>
                <a:spcPct val="90000"/>
              </a:lnSpc>
              <a:spcBef>
                <a:spcPts val="375"/>
              </a:spcBef>
              <a:spcAft>
                <a:spcPts val="0"/>
              </a:spcAft>
              <a:buClr>
                <a:schemeClr val="lt1"/>
              </a:buClr>
              <a:buSzPts val="1200"/>
              <a:buNone/>
              <a:defRPr sz="1200"/>
            </a:lvl7pPr>
            <a:lvl8pPr lvl="7" rtl="0" algn="ctr">
              <a:lnSpc>
                <a:spcPct val="90000"/>
              </a:lnSpc>
              <a:spcBef>
                <a:spcPts val="375"/>
              </a:spcBef>
              <a:spcAft>
                <a:spcPts val="0"/>
              </a:spcAft>
              <a:buClr>
                <a:schemeClr val="lt1"/>
              </a:buClr>
              <a:buSzPts val="1200"/>
              <a:buNone/>
              <a:defRPr sz="1200"/>
            </a:lvl8pPr>
            <a:lvl9pPr lvl="8" rtl="0" algn="ctr">
              <a:lnSpc>
                <a:spcPct val="90000"/>
              </a:lnSpc>
              <a:spcBef>
                <a:spcPts val="375"/>
              </a:spcBef>
              <a:spcAft>
                <a:spcPts val="0"/>
              </a:spcAft>
              <a:buClr>
                <a:schemeClr val="lt1"/>
              </a:buClr>
              <a:buSzPts val="1200"/>
              <a:buNone/>
              <a:defRPr sz="1200"/>
            </a:lvl9pPr>
          </a:lstStyle>
          <a:p/>
        </p:txBody>
      </p:sp>
      <p:sp>
        <p:nvSpPr>
          <p:cNvPr id="103" name="Google Shape;103;p26"/>
          <p:cNvSpPr txBox="1"/>
          <p:nvPr>
            <p:ph idx="10" type="dt"/>
          </p:nvPr>
        </p:nvSpPr>
        <p:spPr>
          <a:xfrm>
            <a:off x="762000" y="4834935"/>
            <a:ext cx="1923900" cy="138600"/>
          </a:xfrm>
          <a:prstGeom prst="rect">
            <a:avLst/>
          </a:prstGeom>
          <a:noFill/>
          <a:ln>
            <a:noFill/>
          </a:ln>
        </p:spPr>
        <p:txBody>
          <a:bodyPr anchorCtr="0" anchor="ctr" bIns="0" lIns="0" spcFirstLastPara="1" rIns="0" wrap="square" tIns="0"/>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4" name="Google Shape;104;p26"/>
          <p:cNvSpPr txBox="1"/>
          <p:nvPr>
            <p:ph idx="11" type="ftr"/>
          </p:nvPr>
        </p:nvSpPr>
        <p:spPr>
          <a:xfrm>
            <a:off x="3028950" y="4834935"/>
            <a:ext cx="3086100" cy="138600"/>
          </a:xfrm>
          <a:prstGeom prst="rect">
            <a:avLst/>
          </a:prstGeom>
          <a:noFill/>
          <a:ln>
            <a:noFill/>
          </a:ln>
        </p:spPr>
        <p:txBody>
          <a:bodyPr anchorCtr="0" anchor="ctr" bIns="0" lIns="0" spcFirstLastPara="1" rIns="0" wrap="square" tIns="0"/>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5" name="Google Shape;105;p26"/>
          <p:cNvSpPr txBox="1"/>
          <p:nvPr>
            <p:ph idx="12" type="sldNum"/>
          </p:nvPr>
        </p:nvSpPr>
        <p:spPr>
          <a:xfrm>
            <a:off x="6457950" y="4834935"/>
            <a:ext cx="1923900" cy="138600"/>
          </a:xfrm>
          <a:prstGeom prst="rect">
            <a:avLst/>
          </a:prstGeom>
          <a:noFill/>
          <a:ln>
            <a:noFill/>
          </a:ln>
        </p:spPr>
        <p:txBody>
          <a:bodyPr anchorCtr="0" anchor="ctr" bIns="0" lIns="0" spcFirstLastPara="1" rIns="0" wrap="square" tIns="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orient="horz" pos="162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p:cSld name="Title Slide">
    <p:bg>
      <p:bgPr>
        <a:solidFill>
          <a:srgbClr val="2164F3"/>
        </a:solidFill>
      </p:bgPr>
    </p:bg>
    <p:spTree>
      <p:nvGrpSpPr>
        <p:cNvPr id="109" name="Shape 109"/>
        <p:cNvGrpSpPr/>
        <p:nvPr/>
      </p:nvGrpSpPr>
      <p:grpSpPr>
        <a:xfrm>
          <a:off x="0" y="0"/>
          <a:ext cx="0" cy="0"/>
          <a:chOff x="0" y="0"/>
          <a:chExt cx="0" cy="0"/>
        </a:xfrm>
      </p:grpSpPr>
      <p:pic>
        <p:nvPicPr>
          <p:cNvPr descr="Indeed-Logo-White.png" id="110" name="Google Shape;110;p28"/>
          <p:cNvPicPr preferRelativeResize="0"/>
          <p:nvPr/>
        </p:nvPicPr>
        <p:blipFill rotWithShape="1">
          <a:blip r:embed="rId2">
            <a:alphaModFix/>
          </a:blip>
          <a:srcRect b="0" l="0" r="0" t="0"/>
          <a:stretch/>
        </p:blipFill>
        <p:spPr>
          <a:xfrm>
            <a:off x="4155519" y="1135345"/>
            <a:ext cx="788120" cy="209837"/>
          </a:xfrm>
          <a:prstGeom prst="rect">
            <a:avLst/>
          </a:prstGeom>
          <a:noFill/>
          <a:ln>
            <a:noFill/>
          </a:ln>
        </p:spPr>
      </p:pic>
      <p:cxnSp>
        <p:nvCxnSpPr>
          <p:cNvPr id="111" name="Google Shape;111;p28"/>
          <p:cNvCxnSpPr/>
          <p:nvPr/>
        </p:nvCxnSpPr>
        <p:spPr>
          <a:xfrm>
            <a:off x="4212119" y="1614275"/>
            <a:ext cx="731400" cy="0"/>
          </a:xfrm>
          <a:prstGeom prst="straightConnector1">
            <a:avLst/>
          </a:prstGeom>
          <a:noFill/>
          <a:ln cap="flat" cmpd="sng" w="9525">
            <a:solidFill>
              <a:schemeClr val="lt1"/>
            </a:solidFill>
            <a:prstDash val="solid"/>
            <a:miter lim="800000"/>
            <a:headEnd len="sm" w="sm" type="none"/>
            <a:tailEnd len="sm" w="sm" type="none"/>
          </a:ln>
        </p:spPr>
      </p:cxnSp>
      <p:sp>
        <p:nvSpPr>
          <p:cNvPr id="112" name="Google Shape;112;p28"/>
          <p:cNvSpPr/>
          <p:nvPr/>
        </p:nvSpPr>
        <p:spPr>
          <a:xfrm>
            <a:off x="0" y="3758184"/>
            <a:ext cx="9144000" cy="1385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libri"/>
              <a:ea typeface="Calibri"/>
              <a:cs typeface="Calibri"/>
              <a:sym typeface="Calibri"/>
            </a:endParaRPr>
          </a:p>
        </p:txBody>
      </p:sp>
      <p:sp>
        <p:nvSpPr>
          <p:cNvPr id="113" name="Google Shape;113;p28"/>
          <p:cNvSpPr txBox="1"/>
          <p:nvPr>
            <p:ph idx="1" type="body"/>
          </p:nvPr>
        </p:nvSpPr>
        <p:spPr>
          <a:xfrm>
            <a:off x="762000" y="2059253"/>
            <a:ext cx="7620000" cy="400200"/>
          </a:xfrm>
          <a:prstGeom prst="rect">
            <a:avLst/>
          </a:prstGeom>
          <a:noFill/>
          <a:ln>
            <a:noFill/>
          </a:ln>
        </p:spPr>
        <p:txBody>
          <a:bodyPr anchorCtr="0" anchor="t" bIns="0" lIns="0" spcFirstLastPara="1" rIns="0" wrap="square" tIns="0"/>
          <a:lstStyle>
            <a:lvl1pPr indent="-228600" lvl="0" marL="457200" rtl="0" algn="ctr">
              <a:lnSpc>
                <a:spcPct val="90000"/>
              </a:lnSpc>
              <a:spcBef>
                <a:spcPts val="750"/>
              </a:spcBef>
              <a:spcAft>
                <a:spcPts val="0"/>
              </a:spcAft>
              <a:buClr>
                <a:schemeClr val="lt1"/>
              </a:buClr>
              <a:buSzPts val="2600"/>
              <a:buFont typeface="Helvetica Neue"/>
              <a:buNone/>
              <a:defRPr b="1" i="0" sz="2600">
                <a:solidFill>
                  <a:schemeClr val="lt1"/>
                </a:solidFill>
                <a:latin typeface="Helvetica Neue"/>
                <a:ea typeface="Helvetica Neue"/>
                <a:cs typeface="Helvetica Neue"/>
                <a:sym typeface="Helvetica Neue"/>
              </a:defRPr>
            </a:lvl1pPr>
            <a:lvl2pPr indent="-228600" lvl="1" marL="914400" rtl="0" algn="l">
              <a:lnSpc>
                <a:spcPct val="90000"/>
              </a:lnSpc>
              <a:spcBef>
                <a:spcPts val="375"/>
              </a:spcBef>
              <a:spcAft>
                <a:spcPts val="0"/>
              </a:spcAft>
              <a:buClr>
                <a:schemeClr val="dk1"/>
              </a:buClr>
              <a:buSzPts val="1600"/>
              <a:buFont typeface="Helvetica Neue Light"/>
              <a:buNone/>
              <a:defRPr/>
            </a:lvl2pPr>
            <a:lvl3pPr indent="-228600" lvl="2" marL="1371600" rtl="0" algn="l">
              <a:lnSpc>
                <a:spcPct val="90000"/>
              </a:lnSpc>
              <a:spcBef>
                <a:spcPts val="375"/>
              </a:spcBef>
              <a:spcAft>
                <a:spcPts val="0"/>
              </a:spcAft>
              <a:buClr>
                <a:schemeClr val="dk1"/>
              </a:buClr>
              <a:buSzPts val="1400"/>
              <a:buFont typeface="Helvetica Neue Light"/>
              <a:buNone/>
              <a:defRPr/>
            </a:lvl3pPr>
            <a:lvl4pPr indent="-228600" lvl="3" marL="1828800" rtl="0" algn="l">
              <a:lnSpc>
                <a:spcPct val="90000"/>
              </a:lnSpc>
              <a:spcBef>
                <a:spcPts val="375"/>
              </a:spcBef>
              <a:spcAft>
                <a:spcPts val="0"/>
              </a:spcAft>
              <a:buClr>
                <a:schemeClr val="dk1"/>
              </a:buClr>
              <a:buSzPts val="1200"/>
              <a:buFont typeface="Helvetica Neue Light"/>
              <a:buNone/>
              <a:defRPr/>
            </a:lvl4pPr>
            <a:lvl5pPr indent="-228600" lvl="4" marL="2286000" rtl="0" algn="l">
              <a:lnSpc>
                <a:spcPct val="90000"/>
              </a:lnSpc>
              <a:spcBef>
                <a:spcPts val="375"/>
              </a:spcBef>
              <a:spcAft>
                <a:spcPts val="0"/>
              </a:spcAft>
              <a:buClr>
                <a:schemeClr val="dk1"/>
              </a:buClr>
              <a:buSzPts val="1000"/>
              <a:buFont typeface="Helvetica Neue Light"/>
              <a:buNone/>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114" name="Google Shape;114;p28"/>
          <p:cNvSpPr txBox="1"/>
          <p:nvPr>
            <p:ph idx="2" type="body"/>
          </p:nvPr>
        </p:nvSpPr>
        <p:spPr>
          <a:xfrm>
            <a:off x="761999" y="4111784"/>
            <a:ext cx="7620000" cy="282300"/>
          </a:xfrm>
          <a:prstGeom prst="rect">
            <a:avLst/>
          </a:prstGeom>
          <a:noFill/>
          <a:ln>
            <a:noFill/>
          </a:ln>
        </p:spPr>
        <p:txBody>
          <a:bodyPr anchorCtr="0" anchor="t" bIns="0" lIns="0" spcFirstLastPara="1" rIns="0" wrap="square" tIns="0"/>
          <a:lstStyle>
            <a:lvl1pPr indent="-228600" lvl="0" marL="457200" rtl="0" algn="ctr">
              <a:lnSpc>
                <a:spcPct val="90000"/>
              </a:lnSpc>
              <a:spcBef>
                <a:spcPts val="750"/>
              </a:spcBef>
              <a:spcAft>
                <a:spcPts val="0"/>
              </a:spcAft>
              <a:buClr>
                <a:srgbClr val="E9795A"/>
              </a:buClr>
              <a:buSzPts val="2000"/>
              <a:buFont typeface="Helvetica Neue"/>
              <a:buNone/>
              <a:defRPr b="1" i="0" sz="2000">
                <a:solidFill>
                  <a:srgbClr val="E9795A"/>
                </a:solidFill>
                <a:latin typeface="Helvetica Neue"/>
                <a:ea typeface="Helvetica Neue"/>
                <a:cs typeface="Helvetica Neue"/>
                <a:sym typeface="Helvetica Neue"/>
              </a:defRPr>
            </a:lvl1pPr>
            <a:lvl2pPr indent="-228600" lvl="1" marL="914400" rtl="0" algn="l">
              <a:lnSpc>
                <a:spcPct val="90000"/>
              </a:lnSpc>
              <a:spcBef>
                <a:spcPts val="375"/>
              </a:spcBef>
              <a:spcAft>
                <a:spcPts val="0"/>
              </a:spcAft>
              <a:buClr>
                <a:schemeClr val="dk1"/>
              </a:buClr>
              <a:buSzPts val="1600"/>
              <a:buFont typeface="Helvetica Neue Light"/>
              <a:buNone/>
              <a:defRPr/>
            </a:lvl2pPr>
            <a:lvl3pPr indent="-228600" lvl="2" marL="1371600" rtl="0" algn="l">
              <a:lnSpc>
                <a:spcPct val="90000"/>
              </a:lnSpc>
              <a:spcBef>
                <a:spcPts val="375"/>
              </a:spcBef>
              <a:spcAft>
                <a:spcPts val="0"/>
              </a:spcAft>
              <a:buClr>
                <a:schemeClr val="dk1"/>
              </a:buClr>
              <a:buSzPts val="1400"/>
              <a:buFont typeface="Helvetica Neue Light"/>
              <a:buNone/>
              <a:defRPr/>
            </a:lvl3pPr>
            <a:lvl4pPr indent="-228600" lvl="3" marL="1828800" rtl="0" algn="l">
              <a:lnSpc>
                <a:spcPct val="90000"/>
              </a:lnSpc>
              <a:spcBef>
                <a:spcPts val="375"/>
              </a:spcBef>
              <a:spcAft>
                <a:spcPts val="0"/>
              </a:spcAft>
              <a:buClr>
                <a:schemeClr val="dk1"/>
              </a:buClr>
              <a:buSzPts val="1200"/>
              <a:buFont typeface="Helvetica Neue Light"/>
              <a:buNone/>
              <a:defRPr/>
            </a:lvl4pPr>
            <a:lvl5pPr indent="-228600" lvl="4" marL="2286000" rtl="0" algn="l">
              <a:lnSpc>
                <a:spcPct val="90000"/>
              </a:lnSpc>
              <a:spcBef>
                <a:spcPts val="375"/>
              </a:spcBef>
              <a:spcAft>
                <a:spcPts val="0"/>
              </a:spcAft>
              <a:buClr>
                <a:schemeClr val="dk1"/>
              </a:buClr>
              <a:buSzPts val="1000"/>
              <a:buFont typeface="Helvetica Neue Light"/>
              <a:buNone/>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115" name="Google Shape;115;p28"/>
          <p:cNvSpPr txBox="1"/>
          <p:nvPr>
            <p:ph idx="3" type="body"/>
          </p:nvPr>
        </p:nvSpPr>
        <p:spPr>
          <a:xfrm>
            <a:off x="761999" y="4428203"/>
            <a:ext cx="7620000" cy="282300"/>
          </a:xfrm>
          <a:prstGeom prst="rect">
            <a:avLst/>
          </a:prstGeom>
          <a:noFill/>
          <a:ln>
            <a:noFill/>
          </a:ln>
        </p:spPr>
        <p:txBody>
          <a:bodyPr anchorCtr="0" anchor="t" bIns="0" lIns="0" spcFirstLastPara="1" rIns="0" wrap="square" tIns="0"/>
          <a:lstStyle>
            <a:lvl1pPr indent="-228600" lvl="0" marL="457200" rtl="0" algn="ctr">
              <a:lnSpc>
                <a:spcPct val="90000"/>
              </a:lnSpc>
              <a:spcBef>
                <a:spcPts val="750"/>
              </a:spcBef>
              <a:spcAft>
                <a:spcPts val="0"/>
              </a:spcAft>
              <a:buClr>
                <a:srgbClr val="000000"/>
              </a:buClr>
              <a:buSzPts val="1800"/>
              <a:buFont typeface="Helvetica Neue Light"/>
              <a:buNone/>
              <a:defRPr b="0" i="0" sz="1800">
                <a:solidFill>
                  <a:srgbClr val="000000"/>
                </a:solidFill>
                <a:latin typeface="Helvetica Neue Light"/>
                <a:ea typeface="Helvetica Neue Light"/>
                <a:cs typeface="Helvetica Neue Light"/>
                <a:sym typeface="Helvetica Neue Light"/>
              </a:defRPr>
            </a:lvl1pPr>
            <a:lvl2pPr indent="-228600" lvl="1" marL="914400" rtl="0" algn="l">
              <a:lnSpc>
                <a:spcPct val="90000"/>
              </a:lnSpc>
              <a:spcBef>
                <a:spcPts val="375"/>
              </a:spcBef>
              <a:spcAft>
                <a:spcPts val="0"/>
              </a:spcAft>
              <a:buClr>
                <a:schemeClr val="dk1"/>
              </a:buClr>
              <a:buSzPts val="1600"/>
              <a:buFont typeface="Helvetica Neue Light"/>
              <a:buNone/>
              <a:defRPr/>
            </a:lvl2pPr>
            <a:lvl3pPr indent="-228600" lvl="2" marL="1371600" rtl="0" algn="l">
              <a:lnSpc>
                <a:spcPct val="90000"/>
              </a:lnSpc>
              <a:spcBef>
                <a:spcPts val="375"/>
              </a:spcBef>
              <a:spcAft>
                <a:spcPts val="0"/>
              </a:spcAft>
              <a:buClr>
                <a:schemeClr val="dk1"/>
              </a:buClr>
              <a:buSzPts val="1400"/>
              <a:buFont typeface="Helvetica Neue Light"/>
              <a:buNone/>
              <a:defRPr/>
            </a:lvl3pPr>
            <a:lvl4pPr indent="-228600" lvl="3" marL="1828800" rtl="0" algn="l">
              <a:lnSpc>
                <a:spcPct val="90000"/>
              </a:lnSpc>
              <a:spcBef>
                <a:spcPts val="375"/>
              </a:spcBef>
              <a:spcAft>
                <a:spcPts val="0"/>
              </a:spcAft>
              <a:buClr>
                <a:schemeClr val="dk1"/>
              </a:buClr>
              <a:buSzPts val="1200"/>
              <a:buFont typeface="Helvetica Neue Light"/>
              <a:buNone/>
              <a:defRPr/>
            </a:lvl4pPr>
            <a:lvl5pPr indent="-228600" lvl="4" marL="2286000" rtl="0" algn="l">
              <a:lnSpc>
                <a:spcPct val="90000"/>
              </a:lnSpc>
              <a:spcBef>
                <a:spcPts val="375"/>
              </a:spcBef>
              <a:spcAft>
                <a:spcPts val="0"/>
              </a:spcAft>
              <a:buClr>
                <a:schemeClr val="dk1"/>
              </a:buClr>
              <a:buSzPts val="1000"/>
              <a:buFont typeface="Helvetica Neue Light"/>
              <a:buNone/>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Tree>
  </p:cSld>
  <p:clrMapOvr>
    <a:masterClrMapping/>
  </p:clrMapOvr>
  <p:extLst>
    <p:ext uri="{DCECCB84-F9BA-43D5-87BE-67443E8EF086}">
      <p15:sldGuideLst>
        <p15:guide id="1" pos="2880">
          <p15:clr>
            <a:srgbClr val="FBAE40"/>
          </p15:clr>
        </p15:guide>
        <p15:guide id="2" pos="480">
          <p15:clr>
            <a:srgbClr val="FBAE40"/>
          </p15:clr>
        </p15:guide>
        <p15:guide id="3" pos="52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bg>
      <p:bgPr>
        <a:solidFill>
          <a:schemeClr val="lt1"/>
        </a:solidFill>
      </p:bgPr>
    </p:bg>
    <p:spTree>
      <p:nvGrpSpPr>
        <p:cNvPr id="116" name="Shape 116"/>
        <p:cNvGrpSpPr/>
        <p:nvPr/>
      </p:nvGrpSpPr>
      <p:grpSpPr>
        <a:xfrm>
          <a:off x="0" y="0"/>
          <a:ext cx="0" cy="0"/>
          <a:chOff x="0" y="0"/>
          <a:chExt cx="0" cy="0"/>
        </a:xfrm>
      </p:grpSpPr>
    </p:spTree>
  </p:cSld>
  <p:clrMapOvr>
    <a:masterClrMapping/>
  </p:clrMapOvr>
  <p:extLst>
    <p:ext uri="{DCECCB84-F9BA-43D5-87BE-67443E8EF086}">
      <p15:sldGuideLst>
        <p15:guide id="1" pos="2880">
          <p15:clr>
            <a:srgbClr val="FBAE40"/>
          </p15:clr>
        </p15:guide>
        <p15:guide id="2" pos="480">
          <p15:clr>
            <a:srgbClr val="FBAE40"/>
          </p15:clr>
        </p15:guide>
        <p15:guide id="3" pos="52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ransition - Orange 01" showMasterSp="0">
  <p:cSld name="Transition - Orange 01">
    <p:bg>
      <p:bgPr>
        <a:solidFill>
          <a:srgbClr val="FF6600"/>
        </a:solidFill>
      </p:bgPr>
    </p:bg>
    <p:spTree>
      <p:nvGrpSpPr>
        <p:cNvPr id="117" name="Shape 117"/>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guide id="3" pos="480">
          <p15:clr>
            <a:srgbClr val="FBAE40"/>
          </p15:clr>
        </p15:guide>
        <p15:guide id="4" pos="52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ransition - Orange 02" showMasterSp="0">
  <p:cSld name="Transition - Orange 02">
    <p:bg>
      <p:bgPr>
        <a:solidFill>
          <a:srgbClr val="FF6600"/>
        </a:solidFill>
      </p:bgPr>
    </p:bg>
    <p:spTree>
      <p:nvGrpSpPr>
        <p:cNvPr id="118" name="Shape 118"/>
        <p:cNvGrpSpPr/>
        <p:nvPr/>
      </p:nvGrpSpPr>
      <p:grpSpPr>
        <a:xfrm>
          <a:off x="0" y="0"/>
          <a:ext cx="0" cy="0"/>
          <a:chOff x="0" y="0"/>
          <a:chExt cx="0" cy="0"/>
        </a:xfrm>
      </p:grpSpPr>
      <p:pic>
        <p:nvPicPr>
          <p:cNvPr id="119" name="Google Shape;119;p3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extLst>
    <p:ext uri="{DCECCB84-F9BA-43D5-87BE-67443E8EF086}">
      <p15:sldGuideLst>
        <p15:guide id="1" pos="480">
          <p15:clr>
            <a:srgbClr val="FBAE40"/>
          </p15:clr>
        </p15:guide>
        <p15:guide id="2" pos="5280">
          <p15:clr>
            <a:srgbClr val="FBAE40"/>
          </p15:clr>
        </p15:guide>
        <p15:guide id="3" pos="2880">
          <p15:clr>
            <a:srgbClr val="FBAE40"/>
          </p15:clr>
        </p15:guide>
        <p15:guide id="4" orient="horz" pos="162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ransition - Blue 01" showMasterSp="0">
  <p:cSld name="Transition - Blue 01">
    <p:bg>
      <p:bgPr>
        <a:solidFill>
          <a:srgbClr val="2164F3"/>
        </a:solidFill>
      </p:bgPr>
    </p:bg>
    <p:spTree>
      <p:nvGrpSpPr>
        <p:cNvPr id="120" name="Shape 120"/>
        <p:cNvGrpSpPr/>
        <p:nvPr/>
      </p:nvGrpSpPr>
      <p:grpSpPr>
        <a:xfrm>
          <a:off x="0" y="0"/>
          <a:ext cx="0" cy="0"/>
          <a:chOff x="0" y="0"/>
          <a:chExt cx="0" cy="0"/>
        </a:xfrm>
      </p:grpSpPr>
    </p:spTree>
  </p:cSld>
  <p:clrMapOvr>
    <a:masterClrMapping/>
  </p:clrMapOvr>
  <p:extLst>
    <p:ext uri="{DCECCB84-F9BA-43D5-87BE-67443E8EF086}">
      <p15:sldGuideLst>
        <p15:guide id="1" pos="480">
          <p15:clr>
            <a:srgbClr val="FBAE40"/>
          </p15:clr>
        </p15:guide>
        <p15:guide id="2" pos="5280">
          <p15:clr>
            <a:srgbClr val="FBAE40"/>
          </p15:clr>
        </p15:guide>
        <p15:guide id="3" pos="2880">
          <p15:clr>
            <a:srgbClr val="FBAE40"/>
          </p15:clr>
        </p15:guide>
        <p15:guide id="4" orient="horz" pos="16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ransition - Blue 02" showMasterSp="0">
  <p:cSld name="Transition - Blue 02">
    <p:bg>
      <p:bgPr>
        <a:solidFill>
          <a:srgbClr val="2164F3"/>
        </a:solidFill>
      </p:bgPr>
    </p:bg>
    <p:spTree>
      <p:nvGrpSpPr>
        <p:cNvPr id="121" name="Shape 121"/>
        <p:cNvGrpSpPr/>
        <p:nvPr/>
      </p:nvGrpSpPr>
      <p:grpSpPr>
        <a:xfrm>
          <a:off x="0" y="0"/>
          <a:ext cx="0" cy="0"/>
          <a:chOff x="0" y="0"/>
          <a:chExt cx="0" cy="0"/>
        </a:xfrm>
      </p:grpSpPr>
      <p:pic>
        <p:nvPicPr>
          <p:cNvPr descr="A close up of a logo &#10; &#10;Description automatically generated" id="122" name="Google Shape;122;p3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extLst>
    <p:ext uri="{DCECCB84-F9BA-43D5-87BE-67443E8EF086}">
      <p15:sldGuideLst>
        <p15:guide id="1" pos="480">
          <p15:clr>
            <a:srgbClr val="FBAE40"/>
          </p15:clr>
        </p15:guide>
        <p15:guide id="2" pos="5280">
          <p15:clr>
            <a:srgbClr val="FBAE40"/>
          </p15:clr>
        </p15:guide>
        <p15:guide id="3" pos="2880">
          <p15:clr>
            <a:srgbClr val="FBAE40"/>
          </p15:clr>
        </p15:guide>
        <p15:guide id="4" orient="horz" pos="16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WHPGJ">
  <p:cSld name="WHPGJ">
    <p:bg>
      <p:bgPr>
        <a:solidFill>
          <a:schemeClr val="lt1"/>
        </a:solidFill>
      </p:bgPr>
    </p:bg>
    <p:spTree>
      <p:nvGrpSpPr>
        <p:cNvPr id="123" name="Shape 123"/>
        <p:cNvGrpSpPr/>
        <p:nvPr/>
      </p:nvGrpSpPr>
      <p:grpSpPr>
        <a:xfrm>
          <a:off x="0" y="0"/>
          <a:ext cx="0" cy="0"/>
          <a:chOff x="0" y="0"/>
          <a:chExt cx="0" cy="0"/>
        </a:xfrm>
      </p:grpSpPr>
      <p:sp>
        <p:nvSpPr>
          <p:cNvPr id="124" name="Google Shape;124;p34"/>
          <p:cNvSpPr/>
          <p:nvPr/>
        </p:nvSpPr>
        <p:spPr>
          <a:xfrm>
            <a:off x="0" y="0"/>
            <a:ext cx="9144000" cy="5143500"/>
          </a:xfrm>
          <a:prstGeom prst="rect">
            <a:avLst/>
          </a:prstGeom>
          <a:solidFill>
            <a:srgbClr val="2164F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600">
              <a:solidFill>
                <a:srgbClr val="BFBFBF"/>
              </a:solidFill>
              <a:latin typeface="Avenir"/>
              <a:ea typeface="Avenir"/>
              <a:cs typeface="Avenir"/>
              <a:sym typeface="Avenir"/>
            </a:endParaRPr>
          </a:p>
        </p:txBody>
      </p:sp>
      <p:pic>
        <p:nvPicPr>
          <p:cNvPr descr="WHPGJ.png" id="125" name="Google Shape;125;p34"/>
          <p:cNvPicPr preferRelativeResize="0"/>
          <p:nvPr/>
        </p:nvPicPr>
        <p:blipFill rotWithShape="1">
          <a:blip r:embed="rId2">
            <a:alphaModFix/>
          </a:blip>
          <a:srcRect b="0" l="0" r="0" t="0"/>
          <a:stretch/>
        </p:blipFill>
        <p:spPr>
          <a:xfrm>
            <a:off x="751415" y="558800"/>
            <a:ext cx="3917606" cy="409363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What/Where Boxes">
  <p:cSld name="What/Where Boxes">
    <p:spTree>
      <p:nvGrpSpPr>
        <p:cNvPr id="126" name="Shape 126"/>
        <p:cNvGrpSpPr/>
        <p:nvPr/>
      </p:nvGrpSpPr>
      <p:grpSpPr>
        <a:xfrm>
          <a:off x="0" y="0"/>
          <a:ext cx="0" cy="0"/>
          <a:chOff x="0" y="0"/>
          <a:chExt cx="0" cy="0"/>
        </a:xfrm>
      </p:grpSpPr>
      <p:pic>
        <p:nvPicPr>
          <p:cNvPr id="127" name="Google Shape;127;p35"/>
          <p:cNvPicPr preferRelativeResize="0"/>
          <p:nvPr/>
        </p:nvPicPr>
        <p:blipFill>
          <a:blip r:embed="rId2">
            <a:alphaModFix/>
          </a:blip>
          <a:stretch>
            <a:fillRect/>
          </a:stretch>
        </p:blipFill>
        <p:spPr>
          <a:xfrm>
            <a:off x="727450" y="2345346"/>
            <a:ext cx="7899647" cy="746504"/>
          </a:xfrm>
          <a:prstGeom prst="rect">
            <a:avLst/>
          </a:prstGeom>
          <a:noFill/>
          <a:ln>
            <a:noFill/>
          </a:ln>
        </p:spPr>
      </p:pic>
      <p:sp>
        <p:nvSpPr>
          <p:cNvPr id="128" name="Google Shape;128;p35"/>
          <p:cNvSpPr txBox="1"/>
          <p:nvPr>
            <p:ph idx="1" type="body"/>
          </p:nvPr>
        </p:nvSpPr>
        <p:spPr>
          <a:xfrm>
            <a:off x="2291200" y="2658432"/>
            <a:ext cx="2079600" cy="166200"/>
          </a:xfrm>
          <a:prstGeom prst="rect">
            <a:avLst/>
          </a:prstGeom>
          <a:noFill/>
          <a:ln>
            <a:noFill/>
          </a:ln>
        </p:spPr>
        <p:txBody>
          <a:bodyPr anchorCtr="0" anchor="ctr" bIns="0" lIns="0" spcFirstLastPara="1" rIns="0" wrap="square" tIns="0"/>
          <a:lstStyle>
            <a:lvl1pPr indent="-228600" lvl="0" marL="457200" rtl="0" algn="l">
              <a:lnSpc>
                <a:spcPct val="90000"/>
              </a:lnSpc>
              <a:spcBef>
                <a:spcPts val="750"/>
              </a:spcBef>
              <a:spcAft>
                <a:spcPts val="0"/>
              </a:spcAft>
              <a:buClr>
                <a:srgbClr val="3C3C3C"/>
              </a:buClr>
              <a:buSzPts val="1200"/>
              <a:buFont typeface="Helvetica Neue Light"/>
              <a:buNone/>
              <a:defRPr i="0" sz="1200">
                <a:solidFill>
                  <a:srgbClr val="3C3C3C"/>
                </a:solidFill>
              </a:defRPr>
            </a:lvl1pPr>
            <a:lvl2pPr indent="-228600" lvl="1" marL="914400" rtl="0" algn="l">
              <a:lnSpc>
                <a:spcPct val="90000"/>
              </a:lnSpc>
              <a:spcBef>
                <a:spcPts val="375"/>
              </a:spcBef>
              <a:spcAft>
                <a:spcPts val="0"/>
              </a:spcAft>
              <a:buClr>
                <a:schemeClr val="dk1"/>
              </a:buClr>
              <a:buSzPts val="1200"/>
              <a:buFont typeface="Helvetica Neue Light"/>
              <a:buNone/>
              <a:defRPr i="0" sz="1200"/>
            </a:lvl2pPr>
            <a:lvl3pPr indent="-228600" lvl="2" marL="1371600" rtl="0" algn="l">
              <a:lnSpc>
                <a:spcPct val="90000"/>
              </a:lnSpc>
              <a:spcBef>
                <a:spcPts val="375"/>
              </a:spcBef>
              <a:spcAft>
                <a:spcPts val="0"/>
              </a:spcAft>
              <a:buClr>
                <a:schemeClr val="dk1"/>
              </a:buClr>
              <a:buSzPts val="1200"/>
              <a:buFont typeface="Helvetica Neue Light"/>
              <a:buNone/>
              <a:defRPr i="0" sz="1200"/>
            </a:lvl3pPr>
            <a:lvl4pPr indent="-228600" lvl="3" marL="1828800" rtl="0" algn="l">
              <a:lnSpc>
                <a:spcPct val="90000"/>
              </a:lnSpc>
              <a:spcBef>
                <a:spcPts val="375"/>
              </a:spcBef>
              <a:spcAft>
                <a:spcPts val="0"/>
              </a:spcAft>
              <a:buClr>
                <a:schemeClr val="dk1"/>
              </a:buClr>
              <a:buSzPts val="1200"/>
              <a:buFont typeface="Helvetica Neue Light"/>
              <a:buNone/>
              <a:defRPr i="0" sz="1200"/>
            </a:lvl4pPr>
            <a:lvl5pPr indent="-228600" lvl="4" marL="2286000" rtl="0" algn="l">
              <a:lnSpc>
                <a:spcPct val="90000"/>
              </a:lnSpc>
              <a:spcBef>
                <a:spcPts val="375"/>
              </a:spcBef>
              <a:spcAft>
                <a:spcPts val="0"/>
              </a:spcAft>
              <a:buClr>
                <a:schemeClr val="dk1"/>
              </a:buClr>
              <a:buSzPts val="1200"/>
              <a:buFont typeface="Helvetica Neue Light"/>
              <a:buNone/>
              <a:defRPr i="0" sz="1200"/>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129" name="Google Shape;129;p35"/>
          <p:cNvSpPr txBox="1"/>
          <p:nvPr>
            <p:ph idx="2" type="body"/>
          </p:nvPr>
        </p:nvSpPr>
        <p:spPr>
          <a:xfrm>
            <a:off x="4974241" y="2658432"/>
            <a:ext cx="2079600" cy="166200"/>
          </a:xfrm>
          <a:prstGeom prst="rect">
            <a:avLst/>
          </a:prstGeom>
          <a:noFill/>
          <a:ln>
            <a:noFill/>
          </a:ln>
        </p:spPr>
        <p:txBody>
          <a:bodyPr anchorCtr="0" anchor="ctr" bIns="0" lIns="0" spcFirstLastPara="1" rIns="0" wrap="square" tIns="0"/>
          <a:lstStyle>
            <a:lvl1pPr indent="-228600" lvl="0" marL="457200" rtl="0" algn="l">
              <a:lnSpc>
                <a:spcPct val="90000"/>
              </a:lnSpc>
              <a:spcBef>
                <a:spcPts val="750"/>
              </a:spcBef>
              <a:spcAft>
                <a:spcPts val="0"/>
              </a:spcAft>
              <a:buClr>
                <a:srgbClr val="3C3C3C"/>
              </a:buClr>
              <a:buSzPts val="1200"/>
              <a:buFont typeface="Helvetica Neue Light"/>
              <a:buNone/>
              <a:defRPr i="0" sz="1200">
                <a:solidFill>
                  <a:srgbClr val="3C3C3C"/>
                </a:solidFill>
              </a:defRPr>
            </a:lvl1pPr>
            <a:lvl2pPr indent="-228600" lvl="1" marL="914400" rtl="0" algn="l">
              <a:lnSpc>
                <a:spcPct val="90000"/>
              </a:lnSpc>
              <a:spcBef>
                <a:spcPts val="375"/>
              </a:spcBef>
              <a:spcAft>
                <a:spcPts val="0"/>
              </a:spcAft>
              <a:buClr>
                <a:schemeClr val="dk1"/>
              </a:buClr>
              <a:buSzPts val="1200"/>
              <a:buFont typeface="Helvetica Neue Light"/>
              <a:buNone/>
              <a:defRPr i="0" sz="1200"/>
            </a:lvl2pPr>
            <a:lvl3pPr indent="-228600" lvl="2" marL="1371600" rtl="0" algn="l">
              <a:lnSpc>
                <a:spcPct val="90000"/>
              </a:lnSpc>
              <a:spcBef>
                <a:spcPts val="375"/>
              </a:spcBef>
              <a:spcAft>
                <a:spcPts val="0"/>
              </a:spcAft>
              <a:buClr>
                <a:schemeClr val="dk1"/>
              </a:buClr>
              <a:buSzPts val="1200"/>
              <a:buFont typeface="Helvetica Neue Light"/>
              <a:buNone/>
              <a:defRPr i="0" sz="1200"/>
            </a:lvl3pPr>
            <a:lvl4pPr indent="-228600" lvl="3" marL="1828800" rtl="0" algn="l">
              <a:lnSpc>
                <a:spcPct val="90000"/>
              </a:lnSpc>
              <a:spcBef>
                <a:spcPts val="375"/>
              </a:spcBef>
              <a:spcAft>
                <a:spcPts val="0"/>
              </a:spcAft>
              <a:buClr>
                <a:schemeClr val="dk1"/>
              </a:buClr>
              <a:buSzPts val="1200"/>
              <a:buFont typeface="Helvetica Neue Light"/>
              <a:buNone/>
              <a:defRPr i="0" sz="1200"/>
            </a:lvl4pPr>
            <a:lvl5pPr indent="-228600" lvl="4" marL="2286000" rtl="0" algn="l">
              <a:lnSpc>
                <a:spcPct val="90000"/>
              </a:lnSpc>
              <a:spcBef>
                <a:spcPts val="375"/>
              </a:spcBef>
              <a:spcAft>
                <a:spcPts val="0"/>
              </a:spcAft>
              <a:buClr>
                <a:schemeClr val="dk1"/>
              </a:buClr>
              <a:buSzPts val="1200"/>
              <a:buFont typeface="Helvetica Neue Light"/>
              <a:buNone/>
              <a:defRPr i="0" sz="1200"/>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spTree>
      <p:nvGrpSpPr>
        <p:cNvPr id="130" name="Shape 130"/>
        <p:cNvGrpSpPr/>
        <p:nvPr/>
      </p:nvGrpSpPr>
      <p:grpSpPr>
        <a:xfrm>
          <a:off x="0" y="0"/>
          <a:ext cx="0" cy="0"/>
          <a:chOff x="0" y="0"/>
          <a:chExt cx="0" cy="0"/>
        </a:xfrm>
      </p:grpSpPr>
      <p:sp>
        <p:nvSpPr>
          <p:cNvPr id="131" name="Google Shape;131;p36"/>
          <p:cNvSpPr txBox="1"/>
          <p:nvPr>
            <p:ph idx="1" type="body"/>
          </p:nvPr>
        </p:nvSpPr>
        <p:spPr>
          <a:xfrm>
            <a:off x="762000" y="1881817"/>
            <a:ext cx="7620000" cy="1380000"/>
          </a:xfrm>
          <a:prstGeom prst="rect">
            <a:avLst/>
          </a:prstGeom>
          <a:noFill/>
          <a:ln>
            <a:noFill/>
          </a:ln>
        </p:spPr>
        <p:txBody>
          <a:bodyPr anchorCtr="0" anchor="ctr" bIns="0" lIns="0" spcFirstLastPara="1" rIns="0" wrap="square" tIns="0"/>
          <a:lstStyle>
            <a:lvl1pPr indent="-228600" lvl="0" marL="457200" rtl="0" algn="ctr">
              <a:lnSpc>
                <a:spcPct val="90000"/>
              </a:lnSpc>
              <a:spcBef>
                <a:spcPts val="750"/>
              </a:spcBef>
              <a:spcAft>
                <a:spcPts val="0"/>
              </a:spcAft>
              <a:buClr>
                <a:schemeClr val="dk1"/>
              </a:buClr>
              <a:buSzPts val="1400"/>
              <a:buNone/>
              <a:defRPr b="1" i="0" sz="1400">
                <a:latin typeface="Helvetica Neue"/>
                <a:ea typeface="Helvetica Neue"/>
                <a:cs typeface="Helvetica Neue"/>
                <a:sym typeface="Helvetica Neue"/>
              </a:defRPr>
            </a:lvl1pPr>
            <a:lvl2pPr indent="-228600" lvl="1" marL="914400" rtl="0" algn="ctr">
              <a:lnSpc>
                <a:spcPct val="90000"/>
              </a:lnSpc>
              <a:spcBef>
                <a:spcPts val="375"/>
              </a:spcBef>
              <a:spcAft>
                <a:spcPts val="0"/>
              </a:spcAft>
              <a:buClr>
                <a:schemeClr val="dk1"/>
              </a:buClr>
              <a:buSzPts val="1600"/>
              <a:buNone/>
              <a:defRPr b="1" i="0" sz="1600">
                <a:latin typeface="Helvetica Neue"/>
                <a:ea typeface="Helvetica Neue"/>
                <a:cs typeface="Helvetica Neue"/>
                <a:sym typeface="Helvetica Neue"/>
              </a:defRPr>
            </a:lvl2pPr>
            <a:lvl3pPr indent="-228600" lvl="2" marL="1371600" rtl="0" algn="ctr">
              <a:lnSpc>
                <a:spcPct val="90000"/>
              </a:lnSpc>
              <a:spcBef>
                <a:spcPts val="375"/>
              </a:spcBef>
              <a:spcAft>
                <a:spcPts val="0"/>
              </a:spcAft>
              <a:buClr>
                <a:schemeClr val="dk1"/>
              </a:buClr>
              <a:buSzPts val="1400"/>
              <a:buNone/>
              <a:defRPr b="1" i="0" sz="1400">
                <a:latin typeface="Helvetica Neue"/>
                <a:ea typeface="Helvetica Neue"/>
                <a:cs typeface="Helvetica Neue"/>
                <a:sym typeface="Helvetica Neue"/>
              </a:defRPr>
            </a:lvl3pPr>
            <a:lvl4pPr indent="-228600" lvl="3" marL="1828800" rtl="0" algn="ctr">
              <a:lnSpc>
                <a:spcPct val="90000"/>
              </a:lnSpc>
              <a:spcBef>
                <a:spcPts val="375"/>
              </a:spcBef>
              <a:spcAft>
                <a:spcPts val="0"/>
              </a:spcAft>
              <a:buClr>
                <a:schemeClr val="dk1"/>
              </a:buClr>
              <a:buSzPts val="1200"/>
              <a:buNone/>
              <a:defRPr b="1" i="0" sz="1200">
                <a:latin typeface="Helvetica Neue"/>
                <a:ea typeface="Helvetica Neue"/>
                <a:cs typeface="Helvetica Neue"/>
                <a:sym typeface="Helvetica Neue"/>
              </a:defRPr>
            </a:lvl4pPr>
            <a:lvl5pPr indent="-228600" lvl="4" marL="2286000" rtl="0" algn="ctr">
              <a:lnSpc>
                <a:spcPct val="90000"/>
              </a:lnSpc>
              <a:spcBef>
                <a:spcPts val="375"/>
              </a:spcBef>
              <a:spcAft>
                <a:spcPts val="0"/>
              </a:spcAft>
              <a:buClr>
                <a:schemeClr val="dk1"/>
              </a:buClr>
              <a:buSzPts val="1000"/>
              <a:buNone/>
              <a:defRPr b="1" i="0" sz="1000">
                <a:latin typeface="Helvetica Neue"/>
                <a:ea typeface="Helvetica Neue"/>
                <a:cs typeface="Helvetica Neue"/>
                <a:sym typeface="Helvetica Neue"/>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132" name="Google Shape;132;p36"/>
          <p:cNvSpPr txBox="1"/>
          <p:nvPr>
            <p:ph type="title"/>
          </p:nvPr>
        </p:nvSpPr>
        <p:spPr>
          <a:xfrm>
            <a:off x="762000" y="662815"/>
            <a:ext cx="7620000" cy="249300"/>
          </a:xfrm>
          <a:prstGeom prst="rect">
            <a:avLst/>
          </a:prstGeom>
          <a:noFill/>
          <a:ln>
            <a:noFill/>
          </a:ln>
        </p:spPr>
        <p:txBody>
          <a:bodyPr anchorCtr="0" anchor="t" bIns="0" lIns="0" spcFirstLastPara="1" rIns="0" wrap="square" tIns="0"/>
          <a:lstStyle>
            <a:lvl1pPr lvl="0" rtl="0" algn="ctr">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extLst>
    <p:ext uri="{DCECCB84-F9BA-43D5-87BE-67443E8EF086}">
      <p15:sldGuideLst>
        <p15:guide id="1" pos="480">
          <p15:clr>
            <a:srgbClr val="FBAE40"/>
          </p15:clr>
        </p15:guide>
        <p15:guide id="2" pos="5280">
          <p15:clr>
            <a:srgbClr val="FBAE40"/>
          </p15:clr>
        </p15:guide>
        <p15:guide id="3" orient="horz" pos="540">
          <p15:clr>
            <a:srgbClr val="FBAE40"/>
          </p15:clr>
        </p15:guide>
        <p15:guide id="4" pos="288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Subtitle">
  <p:cSld name="Title and Subtitle">
    <p:spTree>
      <p:nvGrpSpPr>
        <p:cNvPr id="133" name="Shape 133"/>
        <p:cNvGrpSpPr/>
        <p:nvPr/>
      </p:nvGrpSpPr>
      <p:grpSpPr>
        <a:xfrm>
          <a:off x="0" y="0"/>
          <a:ext cx="0" cy="0"/>
          <a:chOff x="0" y="0"/>
          <a:chExt cx="0" cy="0"/>
        </a:xfrm>
      </p:grpSpPr>
      <p:sp>
        <p:nvSpPr>
          <p:cNvPr id="134" name="Google Shape;134;p37"/>
          <p:cNvSpPr txBox="1"/>
          <p:nvPr>
            <p:ph type="title"/>
          </p:nvPr>
        </p:nvSpPr>
        <p:spPr>
          <a:xfrm>
            <a:off x="762000" y="662815"/>
            <a:ext cx="7620000" cy="249300"/>
          </a:xfrm>
          <a:prstGeom prst="rect">
            <a:avLst/>
          </a:prstGeom>
          <a:noFill/>
          <a:ln>
            <a:noFill/>
          </a:ln>
        </p:spPr>
        <p:txBody>
          <a:bodyPr anchorCtr="0" anchor="t" bIns="0" lIns="0" spcFirstLastPara="1" rIns="0" wrap="square" tIns="0"/>
          <a:lstStyle>
            <a:lvl1pPr lvl="0" rtl="0" algn="ctr">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5" name="Google Shape;135;p37"/>
          <p:cNvSpPr txBox="1"/>
          <p:nvPr>
            <p:ph idx="1" type="body"/>
          </p:nvPr>
        </p:nvSpPr>
        <p:spPr>
          <a:xfrm>
            <a:off x="762000" y="981280"/>
            <a:ext cx="7620000" cy="193800"/>
          </a:xfrm>
          <a:prstGeom prst="rect">
            <a:avLst/>
          </a:prstGeom>
          <a:noFill/>
          <a:ln>
            <a:noFill/>
          </a:ln>
        </p:spPr>
        <p:txBody>
          <a:bodyPr anchorCtr="0" anchor="ctr" bIns="0" lIns="0" spcFirstLastPara="1" rIns="0" wrap="square" tIns="0"/>
          <a:lstStyle>
            <a:lvl1pPr indent="-228600" lvl="0" marL="457200" rtl="0" algn="ctr">
              <a:lnSpc>
                <a:spcPct val="90000"/>
              </a:lnSpc>
              <a:spcBef>
                <a:spcPts val="750"/>
              </a:spcBef>
              <a:spcAft>
                <a:spcPts val="0"/>
              </a:spcAft>
              <a:buClr>
                <a:schemeClr val="dk1"/>
              </a:buClr>
              <a:buSzPts val="1400"/>
              <a:buNone/>
              <a:defRPr b="1" i="0" sz="1400">
                <a:latin typeface="Helvetica Neue"/>
                <a:ea typeface="Helvetica Neue"/>
                <a:cs typeface="Helvetica Neue"/>
                <a:sym typeface="Helvetica Neue"/>
              </a:defRPr>
            </a:lvl1pPr>
            <a:lvl2pPr indent="-228600" lvl="1" marL="914400" rtl="0" algn="ctr">
              <a:lnSpc>
                <a:spcPct val="90000"/>
              </a:lnSpc>
              <a:spcBef>
                <a:spcPts val="375"/>
              </a:spcBef>
              <a:spcAft>
                <a:spcPts val="0"/>
              </a:spcAft>
              <a:buClr>
                <a:schemeClr val="dk1"/>
              </a:buClr>
              <a:buSzPts val="1600"/>
              <a:buNone/>
              <a:defRPr b="1" i="0" sz="1600">
                <a:latin typeface="Helvetica Neue"/>
                <a:ea typeface="Helvetica Neue"/>
                <a:cs typeface="Helvetica Neue"/>
                <a:sym typeface="Helvetica Neue"/>
              </a:defRPr>
            </a:lvl2pPr>
            <a:lvl3pPr indent="-228600" lvl="2" marL="1371600" rtl="0" algn="ctr">
              <a:lnSpc>
                <a:spcPct val="90000"/>
              </a:lnSpc>
              <a:spcBef>
                <a:spcPts val="375"/>
              </a:spcBef>
              <a:spcAft>
                <a:spcPts val="0"/>
              </a:spcAft>
              <a:buClr>
                <a:schemeClr val="dk1"/>
              </a:buClr>
              <a:buSzPts val="1400"/>
              <a:buNone/>
              <a:defRPr b="1" i="0" sz="1400">
                <a:latin typeface="Helvetica Neue"/>
                <a:ea typeface="Helvetica Neue"/>
                <a:cs typeface="Helvetica Neue"/>
                <a:sym typeface="Helvetica Neue"/>
              </a:defRPr>
            </a:lvl3pPr>
            <a:lvl4pPr indent="-228600" lvl="3" marL="1828800" rtl="0" algn="ctr">
              <a:lnSpc>
                <a:spcPct val="90000"/>
              </a:lnSpc>
              <a:spcBef>
                <a:spcPts val="375"/>
              </a:spcBef>
              <a:spcAft>
                <a:spcPts val="0"/>
              </a:spcAft>
              <a:buClr>
                <a:schemeClr val="dk1"/>
              </a:buClr>
              <a:buSzPts val="1200"/>
              <a:buNone/>
              <a:defRPr b="1" i="0" sz="1200">
                <a:latin typeface="Helvetica Neue"/>
                <a:ea typeface="Helvetica Neue"/>
                <a:cs typeface="Helvetica Neue"/>
                <a:sym typeface="Helvetica Neue"/>
              </a:defRPr>
            </a:lvl4pPr>
            <a:lvl5pPr indent="-228600" lvl="4" marL="2286000" rtl="0" algn="ctr">
              <a:lnSpc>
                <a:spcPct val="90000"/>
              </a:lnSpc>
              <a:spcBef>
                <a:spcPts val="375"/>
              </a:spcBef>
              <a:spcAft>
                <a:spcPts val="0"/>
              </a:spcAft>
              <a:buClr>
                <a:schemeClr val="dk1"/>
              </a:buClr>
              <a:buSzPts val="1000"/>
              <a:buNone/>
              <a:defRPr b="1" i="0" sz="1000">
                <a:latin typeface="Helvetica Neue"/>
                <a:ea typeface="Helvetica Neue"/>
                <a:cs typeface="Helvetica Neue"/>
                <a:sym typeface="Helvetica Neue"/>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Only - Large">
  <p:cSld name="Text Only - Large">
    <p:spTree>
      <p:nvGrpSpPr>
        <p:cNvPr id="136" name="Shape 136"/>
        <p:cNvGrpSpPr/>
        <p:nvPr/>
      </p:nvGrpSpPr>
      <p:grpSpPr>
        <a:xfrm>
          <a:off x="0" y="0"/>
          <a:ext cx="0" cy="0"/>
          <a:chOff x="0" y="0"/>
          <a:chExt cx="0" cy="0"/>
        </a:xfrm>
      </p:grpSpPr>
      <p:sp>
        <p:nvSpPr>
          <p:cNvPr id="137" name="Google Shape;137;p38"/>
          <p:cNvSpPr txBox="1"/>
          <p:nvPr>
            <p:ph type="title"/>
          </p:nvPr>
        </p:nvSpPr>
        <p:spPr>
          <a:xfrm>
            <a:off x="762000" y="2405550"/>
            <a:ext cx="7620000" cy="332400"/>
          </a:xfrm>
          <a:prstGeom prst="rect">
            <a:avLst/>
          </a:prstGeom>
          <a:noFill/>
          <a:ln>
            <a:noFill/>
          </a:ln>
        </p:spPr>
        <p:txBody>
          <a:bodyPr anchorCtr="0" anchor="t" bIns="0" lIns="0" spcFirstLastPara="1" rIns="0" wrap="square" tIns="0"/>
          <a:lstStyle>
            <a:lvl1pPr lvl="0" rtl="0" algn="ctr">
              <a:lnSpc>
                <a:spcPct val="90000"/>
              </a:lnSpc>
              <a:spcBef>
                <a:spcPts val="0"/>
              </a:spcBef>
              <a:spcAft>
                <a:spcPts val="0"/>
              </a:spcAft>
              <a:buClr>
                <a:schemeClr val="dk1"/>
              </a:buClr>
              <a:buSzPts val="2400"/>
              <a:buFont typeface="Helvetica Neue"/>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Only - Small">
  <p:cSld name="Text Only - Small">
    <p:spTree>
      <p:nvGrpSpPr>
        <p:cNvPr id="138" name="Shape 138"/>
        <p:cNvGrpSpPr/>
        <p:nvPr/>
      </p:nvGrpSpPr>
      <p:grpSpPr>
        <a:xfrm>
          <a:off x="0" y="0"/>
          <a:ext cx="0" cy="0"/>
          <a:chOff x="0" y="0"/>
          <a:chExt cx="0" cy="0"/>
        </a:xfrm>
      </p:grpSpPr>
      <p:sp>
        <p:nvSpPr>
          <p:cNvPr id="139" name="Google Shape;139;p39"/>
          <p:cNvSpPr txBox="1"/>
          <p:nvPr>
            <p:ph type="title"/>
          </p:nvPr>
        </p:nvSpPr>
        <p:spPr>
          <a:xfrm>
            <a:off x="762000" y="2447100"/>
            <a:ext cx="7620000" cy="249300"/>
          </a:xfrm>
          <a:prstGeom prst="rect">
            <a:avLst/>
          </a:prstGeom>
          <a:noFill/>
          <a:ln>
            <a:noFill/>
          </a:ln>
        </p:spPr>
        <p:txBody>
          <a:bodyPr anchorCtr="0" anchor="t" bIns="0" lIns="0" spcFirstLastPara="1" rIns="0" wrap="square" tIns="0"/>
          <a:lstStyle>
            <a:lvl1pPr lvl="0" rtl="0" algn="ctr">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ld Title Slide - DO NOT USE">
  <p:cSld name="Title Slide - DO NOT USE">
    <p:spTree>
      <p:nvGrpSpPr>
        <p:cNvPr id="140" name="Shape 140"/>
        <p:cNvGrpSpPr/>
        <p:nvPr/>
      </p:nvGrpSpPr>
      <p:grpSpPr>
        <a:xfrm>
          <a:off x="0" y="0"/>
          <a:ext cx="0" cy="0"/>
          <a:chOff x="0" y="0"/>
          <a:chExt cx="0" cy="0"/>
        </a:xfrm>
      </p:grpSpPr>
      <p:sp>
        <p:nvSpPr>
          <p:cNvPr id="141" name="Google Shape;141;p40"/>
          <p:cNvSpPr txBox="1"/>
          <p:nvPr>
            <p:ph type="ctrTitle"/>
          </p:nvPr>
        </p:nvSpPr>
        <p:spPr>
          <a:xfrm>
            <a:off x="762000" y="2300073"/>
            <a:ext cx="7620000" cy="332400"/>
          </a:xfrm>
          <a:prstGeom prst="rect">
            <a:avLst/>
          </a:prstGeom>
          <a:noFill/>
          <a:ln>
            <a:noFill/>
          </a:ln>
        </p:spPr>
        <p:txBody>
          <a:bodyPr anchorCtr="0" anchor="b" bIns="0" lIns="0" spcFirstLastPara="1" rIns="0" wrap="square" tIns="0"/>
          <a:lstStyle>
            <a:lvl1pPr lvl="0" rtl="0" algn="ctr">
              <a:lnSpc>
                <a:spcPct val="90000"/>
              </a:lnSpc>
              <a:spcBef>
                <a:spcPts val="0"/>
              </a:spcBef>
              <a:spcAft>
                <a:spcPts val="0"/>
              </a:spcAft>
              <a:buClr>
                <a:schemeClr val="dk1"/>
              </a:buClr>
              <a:buSzPts val="2400"/>
              <a:buFont typeface="Helvetica Neue"/>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2" name="Google Shape;142;p40"/>
          <p:cNvSpPr txBox="1"/>
          <p:nvPr>
            <p:ph idx="1" type="subTitle"/>
          </p:nvPr>
        </p:nvSpPr>
        <p:spPr>
          <a:xfrm>
            <a:off x="762000" y="2701528"/>
            <a:ext cx="7620000" cy="1241700"/>
          </a:xfrm>
          <a:prstGeom prst="rect">
            <a:avLst/>
          </a:prstGeom>
          <a:noFill/>
          <a:ln>
            <a:noFill/>
          </a:ln>
        </p:spPr>
        <p:txBody>
          <a:bodyPr anchorCtr="0" anchor="t" bIns="0" lIns="0" spcFirstLastPara="1" rIns="0" wrap="square" tIns="0"/>
          <a:lstStyle>
            <a:lvl1pPr lvl="0" rtl="0" algn="ctr">
              <a:lnSpc>
                <a:spcPct val="90000"/>
              </a:lnSpc>
              <a:spcBef>
                <a:spcPts val="750"/>
              </a:spcBef>
              <a:spcAft>
                <a:spcPts val="0"/>
              </a:spcAft>
              <a:buClr>
                <a:schemeClr val="dk1"/>
              </a:buClr>
              <a:buSzPts val="1800"/>
              <a:buNone/>
              <a:defRPr sz="1800"/>
            </a:lvl1pPr>
            <a:lvl2pPr lvl="1" rtl="0" algn="ctr">
              <a:lnSpc>
                <a:spcPct val="90000"/>
              </a:lnSpc>
              <a:spcBef>
                <a:spcPts val="375"/>
              </a:spcBef>
              <a:spcAft>
                <a:spcPts val="0"/>
              </a:spcAft>
              <a:buClr>
                <a:schemeClr val="dk1"/>
              </a:buClr>
              <a:buSzPts val="1500"/>
              <a:buNone/>
              <a:defRPr sz="1500"/>
            </a:lvl2pPr>
            <a:lvl3pPr lvl="2" rtl="0" algn="ctr">
              <a:lnSpc>
                <a:spcPct val="90000"/>
              </a:lnSpc>
              <a:spcBef>
                <a:spcPts val="375"/>
              </a:spcBef>
              <a:spcAft>
                <a:spcPts val="0"/>
              </a:spcAft>
              <a:buClr>
                <a:schemeClr val="dk1"/>
              </a:buClr>
              <a:buSzPts val="1350"/>
              <a:buNone/>
              <a:defRPr sz="1350"/>
            </a:lvl3pPr>
            <a:lvl4pPr lvl="3" rtl="0" algn="ctr">
              <a:lnSpc>
                <a:spcPct val="90000"/>
              </a:lnSpc>
              <a:spcBef>
                <a:spcPts val="375"/>
              </a:spcBef>
              <a:spcAft>
                <a:spcPts val="0"/>
              </a:spcAft>
              <a:buClr>
                <a:schemeClr val="dk1"/>
              </a:buClr>
              <a:buSzPts val="1200"/>
              <a:buNone/>
              <a:defRPr sz="1200"/>
            </a:lvl4pPr>
            <a:lvl5pPr lvl="4" rtl="0" algn="ctr">
              <a:lnSpc>
                <a:spcPct val="90000"/>
              </a:lnSpc>
              <a:spcBef>
                <a:spcPts val="375"/>
              </a:spcBef>
              <a:spcAft>
                <a:spcPts val="0"/>
              </a:spcAft>
              <a:buClr>
                <a:schemeClr val="dk1"/>
              </a:buClr>
              <a:buSzPts val="1200"/>
              <a:buNone/>
              <a:defRPr sz="1200"/>
            </a:lvl5pPr>
            <a:lvl6pPr lvl="5" rtl="0" algn="ctr">
              <a:lnSpc>
                <a:spcPct val="90000"/>
              </a:lnSpc>
              <a:spcBef>
                <a:spcPts val="375"/>
              </a:spcBef>
              <a:spcAft>
                <a:spcPts val="0"/>
              </a:spcAft>
              <a:buClr>
                <a:schemeClr val="dk1"/>
              </a:buClr>
              <a:buSzPts val="1200"/>
              <a:buNone/>
              <a:defRPr sz="1200"/>
            </a:lvl6pPr>
            <a:lvl7pPr lvl="6" rtl="0" algn="ctr">
              <a:lnSpc>
                <a:spcPct val="90000"/>
              </a:lnSpc>
              <a:spcBef>
                <a:spcPts val="375"/>
              </a:spcBef>
              <a:spcAft>
                <a:spcPts val="0"/>
              </a:spcAft>
              <a:buClr>
                <a:schemeClr val="dk1"/>
              </a:buClr>
              <a:buSzPts val="1200"/>
              <a:buNone/>
              <a:defRPr sz="1200"/>
            </a:lvl7pPr>
            <a:lvl8pPr lvl="7" rtl="0" algn="ctr">
              <a:lnSpc>
                <a:spcPct val="90000"/>
              </a:lnSpc>
              <a:spcBef>
                <a:spcPts val="375"/>
              </a:spcBef>
              <a:spcAft>
                <a:spcPts val="0"/>
              </a:spcAft>
              <a:buClr>
                <a:schemeClr val="dk1"/>
              </a:buClr>
              <a:buSzPts val="1200"/>
              <a:buNone/>
              <a:defRPr sz="1200"/>
            </a:lvl8pPr>
            <a:lvl9pPr lvl="8" rtl="0" algn="ctr">
              <a:lnSpc>
                <a:spcPct val="90000"/>
              </a:lnSpc>
              <a:spcBef>
                <a:spcPts val="375"/>
              </a:spcBef>
              <a:spcAft>
                <a:spcPts val="0"/>
              </a:spcAft>
              <a:buClr>
                <a:schemeClr val="dk1"/>
              </a:buClr>
              <a:buSzPts val="1200"/>
              <a:buNone/>
              <a:defRPr sz="1200"/>
            </a:lvl9pPr>
          </a:lstStyle>
          <a:p/>
        </p:txBody>
      </p:sp>
    </p:spTree>
  </p:cSld>
  <p:clrMapOvr>
    <a:masterClrMapping/>
  </p:clrMapOvr>
  <p:extLst>
    <p:ext uri="{DCECCB84-F9BA-43D5-87BE-67443E8EF086}">
      <p15:sldGuideLst>
        <p15:guide id="1" orient="horz" pos="16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slideLayout" Target="../slideLayouts/slideLayout37.xml"/><Relationship Id="rId12" Type="http://schemas.openxmlformats.org/officeDocument/2006/relationships/slideLayout" Target="../slideLayouts/slideLayout36.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762000" y="662815"/>
            <a:ext cx="7620000" cy="249300"/>
          </a:xfrm>
          <a:prstGeom prst="rect">
            <a:avLst/>
          </a:prstGeom>
          <a:noFill/>
          <a:ln>
            <a:noFill/>
          </a:ln>
        </p:spPr>
        <p:txBody>
          <a:bodyPr anchorCtr="0" anchor="t" bIns="0" lIns="0" spcFirstLastPara="1" rIns="0" wrap="square" tIns="0"/>
          <a:lstStyle>
            <a:lvl1pPr lvl="0" marR="0" rtl="0" algn="ctr">
              <a:lnSpc>
                <a:spcPct val="90000"/>
              </a:lnSpc>
              <a:spcBef>
                <a:spcPts val="0"/>
              </a:spcBef>
              <a:spcAft>
                <a:spcPts val="0"/>
              </a:spcAft>
              <a:buClr>
                <a:schemeClr val="lt1"/>
              </a:buClr>
              <a:buSzPts val="1800"/>
              <a:buFont typeface="Helvetica Neue"/>
              <a:buNone/>
              <a:defRPr b="1" i="0" sz="1800" u="none" cap="none" strike="noStrike">
                <a:solidFill>
                  <a:schemeClr val="lt1"/>
                </a:solidFill>
                <a:latin typeface="Helvetica Neue"/>
                <a:ea typeface="Helvetica Neue"/>
                <a:cs typeface="Helvetica Neue"/>
                <a:sym typeface="Helvetica Neue"/>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2" name="Google Shape;52;p13"/>
          <p:cNvSpPr txBox="1"/>
          <p:nvPr>
            <p:ph idx="1" type="body"/>
          </p:nvPr>
        </p:nvSpPr>
        <p:spPr>
          <a:xfrm>
            <a:off x="762000" y="1369219"/>
            <a:ext cx="7620000" cy="1174800"/>
          </a:xfrm>
          <a:prstGeom prst="rect">
            <a:avLst/>
          </a:prstGeom>
          <a:noFill/>
          <a:ln>
            <a:noFill/>
          </a:ln>
        </p:spPr>
        <p:txBody>
          <a:bodyPr anchorCtr="0" anchor="t" bIns="0" lIns="0" spcFirstLastPara="1" rIns="0" wrap="square" tIns="0"/>
          <a:lstStyle>
            <a:lvl1pPr indent="-342900" lvl="0" marL="457200" marR="0" rtl="0" algn="l">
              <a:lnSpc>
                <a:spcPct val="90000"/>
              </a:lnSpc>
              <a:spcBef>
                <a:spcPts val="750"/>
              </a:spcBef>
              <a:spcAft>
                <a:spcPts val="0"/>
              </a:spcAft>
              <a:buClr>
                <a:schemeClr val="lt1"/>
              </a:buClr>
              <a:buSzPts val="1800"/>
              <a:buFont typeface="Arial"/>
              <a:buChar char="•"/>
              <a:defRPr b="0" i="0" sz="1800" u="none" cap="none" strike="noStrike">
                <a:solidFill>
                  <a:schemeClr val="lt1"/>
                </a:solidFill>
                <a:latin typeface="Helvetica Neue Light"/>
                <a:ea typeface="Helvetica Neue Light"/>
                <a:cs typeface="Helvetica Neue Light"/>
                <a:sym typeface="Helvetica Neue Light"/>
              </a:defRPr>
            </a:lvl1pPr>
            <a:lvl2pPr indent="-330200" lvl="1" marL="914400" marR="0" rtl="0" algn="l">
              <a:lnSpc>
                <a:spcPct val="90000"/>
              </a:lnSpc>
              <a:spcBef>
                <a:spcPts val="375"/>
              </a:spcBef>
              <a:spcAft>
                <a:spcPts val="0"/>
              </a:spcAft>
              <a:buClr>
                <a:schemeClr val="lt1"/>
              </a:buClr>
              <a:buSzPts val="1600"/>
              <a:buFont typeface="Arial"/>
              <a:buChar char="•"/>
              <a:defRPr b="0" i="0" sz="1600" u="none" cap="none" strike="noStrike">
                <a:solidFill>
                  <a:schemeClr val="lt1"/>
                </a:solidFill>
                <a:latin typeface="Helvetica Neue Light"/>
                <a:ea typeface="Helvetica Neue Light"/>
                <a:cs typeface="Helvetica Neue Light"/>
                <a:sym typeface="Helvetica Neue Light"/>
              </a:defRPr>
            </a:lvl2pPr>
            <a:lvl3pPr indent="-317500" lvl="2" marL="1371600" marR="0" rtl="0" algn="l">
              <a:lnSpc>
                <a:spcPct val="90000"/>
              </a:lnSpc>
              <a:spcBef>
                <a:spcPts val="375"/>
              </a:spcBef>
              <a:spcAft>
                <a:spcPts val="0"/>
              </a:spcAft>
              <a:buClr>
                <a:schemeClr val="lt1"/>
              </a:buClr>
              <a:buSzPts val="1400"/>
              <a:buFont typeface="Arial"/>
              <a:buChar char="•"/>
              <a:defRPr b="0" i="0" sz="1400" u="none" cap="none" strike="noStrike">
                <a:solidFill>
                  <a:schemeClr val="lt1"/>
                </a:solidFill>
                <a:latin typeface="Helvetica Neue Light"/>
                <a:ea typeface="Helvetica Neue Light"/>
                <a:cs typeface="Helvetica Neue Light"/>
                <a:sym typeface="Helvetica Neue Light"/>
              </a:defRPr>
            </a:lvl3pPr>
            <a:lvl4pPr indent="-304800" lvl="3" marL="1828800" marR="0" rtl="0" algn="l">
              <a:lnSpc>
                <a:spcPct val="90000"/>
              </a:lnSpc>
              <a:spcBef>
                <a:spcPts val="375"/>
              </a:spcBef>
              <a:spcAft>
                <a:spcPts val="0"/>
              </a:spcAft>
              <a:buClr>
                <a:schemeClr val="lt1"/>
              </a:buClr>
              <a:buSzPts val="1200"/>
              <a:buFont typeface="Arial"/>
              <a:buChar char="•"/>
              <a:defRPr b="0" i="0" sz="1200" u="none" cap="none" strike="noStrike">
                <a:solidFill>
                  <a:schemeClr val="lt1"/>
                </a:solidFill>
                <a:latin typeface="Helvetica Neue Light"/>
                <a:ea typeface="Helvetica Neue Light"/>
                <a:cs typeface="Helvetica Neue Light"/>
                <a:sym typeface="Helvetica Neue Light"/>
              </a:defRPr>
            </a:lvl4pPr>
            <a:lvl5pPr indent="-292100" lvl="4" marL="2286000" marR="0" rtl="0" algn="l">
              <a:lnSpc>
                <a:spcPct val="90000"/>
              </a:lnSpc>
              <a:spcBef>
                <a:spcPts val="375"/>
              </a:spcBef>
              <a:spcAft>
                <a:spcPts val="0"/>
              </a:spcAft>
              <a:buClr>
                <a:schemeClr val="lt1"/>
              </a:buClr>
              <a:buSzPts val="1000"/>
              <a:buFont typeface="Arial"/>
              <a:buChar char="•"/>
              <a:defRPr b="0" i="0" sz="1000" u="none" cap="none" strike="noStrike">
                <a:solidFill>
                  <a:schemeClr val="lt1"/>
                </a:solidFill>
                <a:latin typeface="Helvetica Neue Light"/>
                <a:ea typeface="Helvetica Neue Light"/>
                <a:cs typeface="Helvetica Neue Light"/>
                <a:sym typeface="Helvetica Neue Light"/>
              </a:defRPr>
            </a:lvl5pPr>
            <a:lvl6pPr indent="-314325" lvl="5" marL="27432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9pPr>
          </a:lstStyle>
          <a:p/>
        </p:txBody>
      </p:sp>
      <p:sp>
        <p:nvSpPr>
          <p:cNvPr id="53" name="Google Shape;53;p13"/>
          <p:cNvSpPr txBox="1"/>
          <p:nvPr>
            <p:ph idx="10" type="dt"/>
          </p:nvPr>
        </p:nvSpPr>
        <p:spPr>
          <a:xfrm>
            <a:off x="762000" y="4834935"/>
            <a:ext cx="1923900" cy="138600"/>
          </a:xfrm>
          <a:prstGeom prst="rect">
            <a:avLst/>
          </a:prstGeom>
          <a:noFill/>
          <a:ln>
            <a:noFill/>
          </a:ln>
        </p:spPr>
        <p:txBody>
          <a:bodyPr anchorCtr="0" anchor="ctr" bIns="0" lIns="0" spcFirstLastPara="1" rIns="0" wrap="square" tIns="0"/>
          <a:lstStyle>
            <a:lvl1pPr lvl="0" marR="0" rtl="0" algn="l">
              <a:spcBef>
                <a:spcPts val="0"/>
              </a:spcBef>
              <a:spcAft>
                <a:spcPts val="0"/>
              </a:spcAft>
              <a:buSzPts val="1400"/>
              <a:buNone/>
              <a:defRPr b="0" i="0" sz="900" u="none" cap="none" strike="noStrike">
                <a:solidFill>
                  <a:schemeClr val="lt1"/>
                </a:solidFill>
                <a:latin typeface="Helvetica Neue Light"/>
                <a:ea typeface="Helvetica Neue Light"/>
                <a:cs typeface="Helvetica Neue Light"/>
                <a:sym typeface="Helvetica Neue Light"/>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54" name="Google Shape;54;p13"/>
          <p:cNvSpPr txBox="1"/>
          <p:nvPr>
            <p:ph idx="11" type="ftr"/>
          </p:nvPr>
        </p:nvSpPr>
        <p:spPr>
          <a:xfrm>
            <a:off x="3028950" y="4834935"/>
            <a:ext cx="3086100" cy="138600"/>
          </a:xfrm>
          <a:prstGeom prst="rect">
            <a:avLst/>
          </a:prstGeom>
          <a:noFill/>
          <a:ln>
            <a:noFill/>
          </a:ln>
        </p:spPr>
        <p:txBody>
          <a:bodyPr anchorCtr="0" anchor="ctr" bIns="0" lIns="0" spcFirstLastPara="1" rIns="0" wrap="square" tIns="0"/>
          <a:lstStyle>
            <a:lvl1pPr lvl="0" marR="0" rtl="0" algn="ctr">
              <a:spcBef>
                <a:spcPts val="0"/>
              </a:spcBef>
              <a:spcAft>
                <a:spcPts val="0"/>
              </a:spcAft>
              <a:buSzPts val="1400"/>
              <a:buNone/>
              <a:defRPr b="0" i="0" sz="900" u="none" cap="none" strike="noStrike">
                <a:solidFill>
                  <a:schemeClr val="lt1"/>
                </a:solidFill>
                <a:latin typeface="Helvetica Neue Light"/>
                <a:ea typeface="Helvetica Neue Light"/>
                <a:cs typeface="Helvetica Neue Light"/>
                <a:sym typeface="Helvetica Neue Light"/>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55" name="Google Shape;55;p13"/>
          <p:cNvSpPr txBox="1"/>
          <p:nvPr>
            <p:ph idx="12" type="sldNum"/>
          </p:nvPr>
        </p:nvSpPr>
        <p:spPr>
          <a:xfrm>
            <a:off x="6457950" y="4834935"/>
            <a:ext cx="1923900" cy="138600"/>
          </a:xfrm>
          <a:prstGeom prst="rect">
            <a:avLst/>
          </a:prstGeom>
          <a:noFill/>
          <a:ln>
            <a:noFill/>
          </a:ln>
        </p:spPr>
        <p:txBody>
          <a:bodyPr anchorCtr="0" anchor="ctr" bIns="0" lIns="0" spcFirstLastPara="1" rIns="0" wrap="square" tIns="0">
            <a:noAutofit/>
          </a:bodyPr>
          <a:lstStyle>
            <a:lvl1pPr indent="0" lvl="0" marL="0" marR="0" rtl="0" algn="r">
              <a:spcBef>
                <a:spcPts val="0"/>
              </a:spcBef>
              <a:buNone/>
              <a:defRPr b="0" i="0" sz="900" u="none" cap="none" strike="noStrike">
                <a:solidFill>
                  <a:schemeClr val="lt1"/>
                </a:solidFill>
                <a:latin typeface="Helvetica Neue Light"/>
                <a:ea typeface="Helvetica Neue Light"/>
                <a:cs typeface="Helvetica Neue Light"/>
                <a:sym typeface="Helvetica Neue Light"/>
              </a:defRPr>
            </a:lvl1pPr>
            <a:lvl2pPr indent="0" lvl="1" marL="0" marR="0" rtl="0" algn="r">
              <a:spcBef>
                <a:spcPts val="0"/>
              </a:spcBef>
              <a:buNone/>
              <a:defRPr b="0" i="0" sz="900" u="none" cap="none" strike="noStrike">
                <a:solidFill>
                  <a:schemeClr val="lt1"/>
                </a:solidFill>
                <a:latin typeface="Helvetica Neue Light"/>
                <a:ea typeface="Helvetica Neue Light"/>
                <a:cs typeface="Helvetica Neue Light"/>
                <a:sym typeface="Helvetica Neue Light"/>
              </a:defRPr>
            </a:lvl2pPr>
            <a:lvl3pPr indent="0" lvl="2" marL="0" marR="0" rtl="0" algn="r">
              <a:spcBef>
                <a:spcPts val="0"/>
              </a:spcBef>
              <a:buNone/>
              <a:defRPr b="0" i="0" sz="900" u="none" cap="none" strike="noStrike">
                <a:solidFill>
                  <a:schemeClr val="lt1"/>
                </a:solidFill>
                <a:latin typeface="Helvetica Neue Light"/>
                <a:ea typeface="Helvetica Neue Light"/>
                <a:cs typeface="Helvetica Neue Light"/>
                <a:sym typeface="Helvetica Neue Light"/>
              </a:defRPr>
            </a:lvl3pPr>
            <a:lvl4pPr indent="0" lvl="3" marL="0" marR="0" rtl="0" algn="r">
              <a:spcBef>
                <a:spcPts val="0"/>
              </a:spcBef>
              <a:buNone/>
              <a:defRPr b="0" i="0" sz="900" u="none" cap="none" strike="noStrike">
                <a:solidFill>
                  <a:schemeClr val="lt1"/>
                </a:solidFill>
                <a:latin typeface="Helvetica Neue Light"/>
                <a:ea typeface="Helvetica Neue Light"/>
                <a:cs typeface="Helvetica Neue Light"/>
                <a:sym typeface="Helvetica Neue Light"/>
              </a:defRPr>
            </a:lvl4pPr>
            <a:lvl5pPr indent="0" lvl="4" marL="0" marR="0" rtl="0" algn="r">
              <a:spcBef>
                <a:spcPts val="0"/>
              </a:spcBef>
              <a:buNone/>
              <a:defRPr b="0" i="0" sz="900" u="none" cap="none" strike="noStrike">
                <a:solidFill>
                  <a:schemeClr val="lt1"/>
                </a:solidFill>
                <a:latin typeface="Helvetica Neue Light"/>
                <a:ea typeface="Helvetica Neue Light"/>
                <a:cs typeface="Helvetica Neue Light"/>
                <a:sym typeface="Helvetica Neue Light"/>
              </a:defRPr>
            </a:lvl5pPr>
            <a:lvl6pPr indent="0" lvl="5" marL="0" marR="0" rtl="0" algn="r">
              <a:spcBef>
                <a:spcPts val="0"/>
              </a:spcBef>
              <a:buNone/>
              <a:defRPr b="0" i="0" sz="900" u="none" cap="none" strike="noStrike">
                <a:solidFill>
                  <a:schemeClr val="lt1"/>
                </a:solidFill>
                <a:latin typeface="Helvetica Neue Light"/>
                <a:ea typeface="Helvetica Neue Light"/>
                <a:cs typeface="Helvetica Neue Light"/>
                <a:sym typeface="Helvetica Neue Light"/>
              </a:defRPr>
            </a:lvl6pPr>
            <a:lvl7pPr indent="0" lvl="6" marL="0" marR="0" rtl="0" algn="r">
              <a:spcBef>
                <a:spcPts val="0"/>
              </a:spcBef>
              <a:buNone/>
              <a:defRPr b="0" i="0" sz="900" u="none" cap="none" strike="noStrike">
                <a:solidFill>
                  <a:schemeClr val="lt1"/>
                </a:solidFill>
                <a:latin typeface="Helvetica Neue Light"/>
                <a:ea typeface="Helvetica Neue Light"/>
                <a:cs typeface="Helvetica Neue Light"/>
                <a:sym typeface="Helvetica Neue Light"/>
              </a:defRPr>
            </a:lvl7pPr>
            <a:lvl8pPr indent="0" lvl="7" marL="0" marR="0" rtl="0" algn="r">
              <a:spcBef>
                <a:spcPts val="0"/>
              </a:spcBef>
              <a:buNone/>
              <a:defRPr b="0" i="0" sz="900" u="none" cap="none" strike="noStrike">
                <a:solidFill>
                  <a:schemeClr val="lt1"/>
                </a:solidFill>
                <a:latin typeface="Helvetica Neue Light"/>
                <a:ea typeface="Helvetica Neue Light"/>
                <a:cs typeface="Helvetica Neue Light"/>
                <a:sym typeface="Helvetica Neue Light"/>
              </a:defRPr>
            </a:lvl8pPr>
            <a:lvl9pPr indent="0" lvl="8" marL="0" marR="0" rtl="0" algn="r">
              <a:spcBef>
                <a:spcPts val="0"/>
              </a:spcBef>
              <a:buNone/>
              <a:defRPr b="0" i="0" sz="900" u="none" cap="none" strike="noStrike">
                <a:solidFill>
                  <a:schemeClr val="lt1"/>
                </a:solidFill>
                <a:latin typeface="Helvetica Neue Light"/>
                <a:ea typeface="Helvetica Neue Light"/>
                <a:cs typeface="Helvetica Neue Light"/>
                <a:sym typeface="Helvetica Neue Ligh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80">
          <p15:clr>
            <a:srgbClr val="F26B43"/>
          </p15:clr>
        </p15:guide>
        <p15:guide id="2" pos="5280">
          <p15:clr>
            <a:srgbClr val="F26B43"/>
          </p15:clr>
        </p15:guide>
        <p15:guide id="3" orient="horz" pos="540">
          <p15:clr>
            <a:srgbClr val="F26B43"/>
          </p15:clr>
        </p15:guide>
        <p15:guide id="4" orient="horz" pos="708">
          <p15:clr>
            <a:srgbClr val="F26B43"/>
          </p15:clr>
        </p15:guide>
        <p15:guide id="5" pos="2880">
          <p15:clr>
            <a:srgbClr val="F26B43"/>
          </p15:clr>
        </p15:guide>
        <p15:guide id="6" orient="horz" pos="161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06" name="Shape 106"/>
        <p:cNvGrpSpPr/>
        <p:nvPr/>
      </p:nvGrpSpPr>
      <p:grpSpPr>
        <a:xfrm>
          <a:off x="0" y="0"/>
          <a:ext cx="0" cy="0"/>
          <a:chOff x="0" y="0"/>
          <a:chExt cx="0" cy="0"/>
        </a:xfrm>
      </p:grpSpPr>
      <p:sp>
        <p:nvSpPr>
          <p:cNvPr id="107" name="Google Shape;107;p27"/>
          <p:cNvSpPr txBox="1"/>
          <p:nvPr>
            <p:ph type="title"/>
          </p:nvPr>
        </p:nvSpPr>
        <p:spPr>
          <a:xfrm>
            <a:off x="762000" y="662815"/>
            <a:ext cx="7620000" cy="249300"/>
          </a:xfrm>
          <a:prstGeom prst="rect">
            <a:avLst/>
          </a:prstGeom>
          <a:noFill/>
          <a:ln>
            <a:noFill/>
          </a:ln>
        </p:spPr>
        <p:txBody>
          <a:bodyPr anchorCtr="0" anchor="t" bIns="0" lIns="0" spcFirstLastPara="1" rIns="0" wrap="square" tIns="0"/>
          <a:lstStyle>
            <a:lvl1pPr lvl="0" marR="0" rtl="0" algn="ctr">
              <a:lnSpc>
                <a:spcPct val="90000"/>
              </a:lnSpc>
              <a:spcBef>
                <a:spcPts val="0"/>
              </a:spcBef>
              <a:spcAft>
                <a:spcPts val="0"/>
              </a:spcAft>
              <a:buClr>
                <a:schemeClr val="dk1"/>
              </a:buClr>
              <a:buSzPts val="1800"/>
              <a:buFont typeface="Helvetica Neue"/>
              <a:buNone/>
              <a:defRPr b="1" i="0" sz="1800" u="none" cap="none" strike="noStrike">
                <a:solidFill>
                  <a:schemeClr val="dk1"/>
                </a:solidFill>
                <a:latin typeface="Helvetica Neue"/>
                <a:ea typeface="Helvetica Neue"/>
                <a:cs typeface="Helvetica Neue"/>
                <a:sym typeface="Helvetica Neue"/>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08" name="Google Shape;108;p27"/>
          <p:cNvSpPr txBox="1"/>
          <p:nvPr>
            <p:ph idx="1" type="body"/>
          </p:nvPr>
        </p:nvSpPr>
        <p:spPr>
          <a:xfrm>
            <a:off x="762000" y="1369219"/>
            <a:ext cx="7620000" cy="1174800"/>
          </a:xfrm>
          <a:prstGeom prst="rect">
            <a:avLst/>
          </a:prstGeom>
          <a:noFill/>
          <a:ln>
            <a:noFill/>
          </a:ln>
        </p:spPr>
        <p:txBody>
          <a:bodyPr anchorCtr="0" anchor="t" bIns="0" lIns="0" spcFirstLastPara="1" rIns="0" wrap="square" tIns="0"/>
          <a:lstStyle>
            <a:lvl1pPr indent="-342900" lvl="0" marL="457200" marR="0" rtl="0" algn="l">
              <a:lnSpc>
                <a:spcPct val="90000"/>
              </a:lnSpc>
              <a:spcBef>
                <a:spcPts val="750"/>
              </a:spcBef>
              <a:spcAft>
                <a:spcPts val="0"/>
              </a:spcAft>
              <a:buClr>
                <a:schemeClr val="dk1"/>
              </a:buClr>
              <a:buSzPts val="1800"/>
              <a:buFont typeface="Arial"/>
              <a:buChar char="•"/>
              <a:defRPr b="0" i="0" sz="1800" u="none" cap="none" strike="noStrike">
                <a:solidFill>
                  <a:schemeClr val="dk1"/>
                </a:solidFill>
                <a:latin typeface="Helvetica Neue Light"/>
                <a:ea typeface="Helvetica Neue Light"/>
                <a:cs typeface="Helvetica Neue Light"/>
                <a:sym typeface="Helvetica Neue Light"/>
              </a:defRPr>
            </a:lvl1pPr>
            <a:lvl2pPr indent="-330200" lvl="1" marL="914400" marR="0" rtl="0" algn="l">
              <a:lnSpc>
                <a:spcPct val="90000"/>
              </a:lnSpc>
              <a:spcBef>
                <a:spcPts val="375"/>
              </a:spcBef>
              <a:spcAft>
                <a:spcPts val="0"/>
              </a:spcAft>
              <a:buClr>
                <a:schemeClr val="dk1"/>
              </a:buClr>
              <a:buSzPts val="1600"/>
              <a:buFont typeface="Arial"/>
              <a:buChar char="•"/>
              <a:defRPr b="0" i="0" sz="1600" u="none" cap="none" strike="noStrike">
                <a:solidFill>
                  <a:schemeClr val="dk1"/>
                </a:solidFill>
                <a:latin typeface="Helvetica Neue Light"/>
                <a:ea typeface="Helvetica Neue Light"/>
                <a:cs typeface="Helvetica Neue Light"/>
                <a:sym typeface="Helvetica Neue Light"/>
              </a:defRPr>
            </a:lvl2pPr>
            <a:lvl3pPr indent="-317500" lvl="2" marL="1371600" marR="0" rtl="0" algn="l">
              <a:lnSpc>
                <a:spcPct val="90000"/>
              </a:lnSpc>
              <a:spcBef>
                <a:spcPts val="375"/>
              </a:spcBef>
              <a:spcAft>
                <a:spcPts val="0"/>
              </a:spcAft>
              <a:buClr>
                <a:schemeClr val="dk1"/>
              </a:buClr>
              <a:buSzPts val="1400"/>
              <a:buFont typeface="Arial"/>
              <a:buChar char="•"/>
              <a:defRPr b="0" i="0" sz="1400" u="none" cap="none" strike="noStrike">
                <a:solidFill>
                  <a:schemeClr val="dk1"/>
                </a:solidFill>
                <a:latin typeface="Helvetica Neue Light"/>
                <a:ea typeface="Helvetica Neue Light"/>
                <a:cs typeface="Helvetica Neue Light"/>
                <a:sym typeface="Helvetica Neue Light"/>
              </a:defRPr>
            </a:lvl3pPr>
            <a:lvl4pPr indent="-304800" lvl="3" marL="1828800" marR="0" rtl="0" algn="l">
              <a:lnSpc>
                <a:spcPct val="90000"/>
              </a:lnSpc>
              <a:spcBef>
                <a:spcPts val="375"/>
              </a:spcBef>
              <a:spcAft>
                <a:spcPts val="0"/>
              </a:spcAft>
              <a:buClr>
                <a:schemeClr val="dk1"/>
              </a:buClr>
              <a:buSzPts val="1200"/>
              <a:buFont typeface="Arial"/>
              <a:buChar char="•"/>
              <a:defRPr b="0" i="0" sz="1200" u="none" cap="none" strike="noStrike">
                <a:solidFill>
                  <a:schemeClr val="dk1"/>
                </a:solidFill>
                <a:latin typeface="Helvetica Neue Light"/>
                <a:ea typeface="Helvetica Neue Light"/>
                <a:cs typeface="Helvetica Neue Light"/>
                <a:sym typeface="Helvetica Neue Light"/>
              </a:defRPr>
            </a:lvl4pPr>
            <a:lvl5pPr indent="-292100" lvl="4" marL="2286000" marR="0" rtl="0" algn="l">
              <a:lnSpc>
                <a:spcPct val="90000"/>
              </a:lnSpc>
              <a:spcBef>
                <a:spcPts val="375"/>
              </a:spcBef>
              <a:spcAft>
                <a:spcPts val="0"/>
              </a:spcAft>
              <a:buClr>
                <a:schemeClr val="dk1"/>
              </a:buClr>
              <a:buSzPts val="1000"/>
              <a:buFont typeface="Arial"/>
              <a:buChar char="•"/>
              <a:defRPr b="0" i="0" sz="1000" u="none" cap="none" strike="noStrike">
                <a:solidFill>
                  <a:schemeClr val="dk1"/>
                </a:solidFill>
                <a:latin typeface="Helvetica Neue Light"/>
                <a:ea typeface="Helvetica Neue Light"/>
                <a:cs typeface="Helvetica Neue Light"/>
                <a:sym typeface="Helvetica Neue Light"/>
              </a:defRPr>
            </a:lvl5pPr>
            <a:lvl6pPr indent="-292100" lvl="5" marL="2743200" marR="0" rtl="0" algn="l">
              <a:lnSpc>
                <a:spcPct val="90000"/>
              </a:lnSpc>
              <a:spcBef>
                <a:spcPts val="375"/>
              </a:spcBef>
              <a:spcAft>
                <a:spcPts val="0"/>
              </a:spcAft>
              <a:buClr>
                <a:schemeClr val="dk1"/>
              </a:buClr>
              <a:buSzPts val="1000"/>
              <a:buFont typeface="Helvetica Neue Light"/>
              <a:buChar char="•"/>
              <a:defRPr i="0" sz="1000" u="none" cap="none" strike="noStrike">
                <a:solidFill>
                  <a:schemeClr val="dk1"/>
                </a:solidFill>
                <a:latin typeface="Helvetica Neue Light"/>
                <a:ea typeface="Helvetica Neue Light"/>
                <a:cs typeface="Helvetica Neue Light"/>
                <a:sym typeface="Helvetica Neue Light"/>
              </a:defRPr>
            </a:lvl6pPr>
            <a:lvl7pPr indent="-292100" lvl="6" marL="3200400" marR="0" rtl="0" algn="l">
              <a:lnSpc>
                <a:spcPct val="90000"/>
              </a:lnSpc>
              <a:spcBef>
                <a:spcPts val="375"/>
              </a:spcBef>
              <a:spcAft>
                <a:spcPts val="0"/>
              </a:spcAft>
              <a:buClr>
                <a:schemeClr val="dk1"/>
              </a:buClr>
              <a:buSzPts val="1000"/>
              <a:buFont typeface="Helvetica Neue Light"/>
              <a:buChar char="•"/>
              <a:defRPr i="0" sz="1000" u="none" cap="none" strike="noStrike">
                <a:solidFill>
                  <a:schemeClr val="dk1"/>
                </a:solidFill>
                <a:latin typeface="Helvetica Neue Light"/>
                <a:ea typeface="Helvetica Neue Light"/>
                <a:cs typeface="Helvetica Neue Light"/>
                <a:sym typeface="Helvetica Neue Light"/>
              </a:defRPr>
            </a:lvl7pPr>
            <a:lvl8pPr indent="-292100" lvl="7" marL="3657600" marR="0" rtl="0" algn="l">
              <a:lnSpc>
                <a:spcPct val="90000"/>
              </a:lnSpc>
              <a:spcBef>
                <a:spcPts val="375"/>
              </a:spcBef>
              <a:spcAft>
                <a:spcPts val="0"/>
              </a:spcAft>
              <a:buClr>
                <a:schemeClr val="dk1"/>
              </a:buClr>
              <a:buSzPts val="1000"/>
              <a:buFont typeface="Helvetica Neue Light"/>
              <a:buChar char="•"/>
              <a:defRPr i="0" sz="1000" u="none" cap="none" strike="noStrike">
                <a:solidFill>
                  <a:schemeClr val="dk1"/>
                </a:solidFill>
                <a:latin typeface="Helvetica Neue Light"/>
                <a:ea typeface="Helvetica Neue Light"/>
                <a:cs typeface="Helvetica Neue Light"/>
                <a:sym typeface="Helvetica Neue Light"/>
              </a:defRPr>
            </a:lvl8pPr>
            <a:lvl9pPr indent="-292100" lvl="8" marL="4114800" marR="0" rtl="0" algn="l">
              <a:lnSpc>
                <a:spcPct val="90000"/>
              </a:lnSpc>
              <a:spcBef>
                <a:spcPts val="375"/>
              </a:spcBef>
              <a:spcAft>
                <a:spcPts val="0"/>
              </a:spcAft>
              <a:buClr>
                <a:schemeClr val="dk1"/>
              </a:buClr>
              <a:buSzPts val="1000"/>
              <a:buFont typeface="Helvetica Neue Light"/>
              <a:buChar char="•"/>
              <a:defRPr i="0" sz="1000" u="none" cap="none" strike="noStrike">
                <a:solidFill>
                  <a:schemeClr val="dk1"/>
                </a:solidFill>
                <a:latin typeface="Helvetica Neue Light"/>
                <a:ea typeface="Helvetica Neue Light"/>
                <a:cs typeface="Helvetica Neue Light"/>
                <a:sym typeface="Helvetica Neue Light"/>
              </a:defRPr>
            </a:lvl9pPr>
          </a:lstStyle>
          <a:p/>
        </p:txBody>
      </p:sp>
    </p:spTree>
  </p:cSld>
  <p:clrMap accent1="accent1" accent2="accent2" accent3="accent3" accent4="accent4" accent5="accent5" accent6="accent6" bg1="lt1" bg2="dk2" tx1="dk1" tx2="lt2" folHlink="folHlink" hlink="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80">
          <p15:clr>
            <a:srgbClr val="F26B43"/>
          </p15:clr>
        </p15:guide>
        <p15:guide id="2" pos="5280">
          <p15:clr>
            <a:srgbClr val="F26B43"/>
          </p15:clr>
        </p15:guide>
        <p15:guide id="3" orient="horz" pos="540">
          <p15:clr>
            <a:srgbClr val="F26B43"/>
          </p15:clr>
        </p15:guide>
        <p15:guide id="4" orient="horz" pos="708">
          <p15:clr>
            <a:srgbClr val="F26B43"/>
          </p15:clr>
        </p15:guide>
        <p15:guide id="5" pos="2880">
          <p15:clr>
            <a:srgbClr val="F26B43"/>
          </p15:clr>
        </p15:guide>
        <p15:guide id="6" orient="horz" pos="161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8.xml"/><Relationship Id="rId3" Type="http://schemas.openxmlformats.org/officeDocument/2006/relationships/image" Target="../media/image2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9.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xml"/><Relationship Id="rId3" Type="http://schemas.openxmlformats.org/officeDocument/2006/relationships/image" Target="../media/image2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1.xml"/><Relationship Id="rId3" Type="http://schemas.openxmlformats.org/officeDocument/2006/relationships/image" Target="../media/image1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2.xml"/><Relationship Id="rId3" Type="http://schemas.openxmlformats.org/officeDocument/2006/relationships/image" Target="../media/image16.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3.xml"/><Relationship Id="rId3" Type="http://schemas.openxmlformats.org/officeDocument/2006/relationships/image" Target="../media/image1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4.xml"/><Relationship Id="rId3" Type="http://schemas.openxmlformats.org/officeDocument/2006/relationships/image" Target="../media/image16.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5.xml"/><Relationship Id="rId3" Type="http://schemas.openxmlformats.org/officeDocument/2006/relationships/image" Target="../media/image1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6.xml"/><Relationship Id="rId3" Type="http://schemas.openxmlformats.org/officeDocument/2006/relationships/image" Target="../media/image1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7.xml"/><Relationship Id="rId3" Type="http://schemas.openxmlformats.org/officeDocument/2006/relationships/image" Target="../media/image1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8.xml"/><Relationship Id="rId3" Type="http://schemas.openxmlformats.org/officeDocument/2006/relationships/image" Target="../media/image1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9.xml"/><Relationship Id="rId3" Type="http://schemas.openxmlformats.org/officeDocument/2006/relationships/image" Target="../media/image1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xml"/><Relationship Id="rId3" Type="http://schemas.openxmlformats.org/officeDocument/2006/relationships/image" Target="../media/image1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0.xml"/><Relationship Id="rId3" Type="http://schemas.openxmlformats.org/officeDocument/2006/relationships/image" Target="../media/image18.jpg"/><Relationship Id="rId4" Type="http://schemas.openxmlformats.org/officeDocument/2006/relationships/image" Target="../media/image2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1.xml"/><Relationship Id="rId3" Type="http://schemas.openxmlformats.org/officeDocument/2006/relationships/image" Target="../media/image18.jpg"/><Relationship Id="rId4" Type="http://schemas.openxmlformats.org/officeDocument/2006/relationships/image" Target="../media/image20.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2.xml"/><Relationship Id="rId3" Type="http://schemas.openxmlformats.org/officeDocument/2006/relationships/image" Target="../media/image18.jpg"/><Relationship Id="rId4" Type="http://schemas.openxmlformats.org/officeDocument/2006/relationships/image" Target="../media/image20.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3.xml"/><Relationship Id="rId3" Type="http://schemas.openxmlformats.org/officeDocument/2006/relationships/image" Target="../media/image18.jpg"/><Relationship Id="rId4" Type="http://schemas.openxmlformats.org/officeDocument/2006/relationships/image" Target="../media/image20.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image" Target="../media/image13.jp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41"/>
          <p:cNvSpPr txBox="1"/>
          <p:nvPr>
            <p:ph idx="4294967295" type="body"/>
          </p:nvPr>
        </p:nvSpPr>
        <p:spPr>
          <a:xfrm>
            <a:off x="762000" y="1297253"/>
            <a:ext cx="7620000" cy="720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chemeClr val="dk1"/>
              </a:buClr>
              <a:buSzPts val="1100"/>
              <a:buFont typeface="Arial"/>
              <a:buNone/>
            </a:pPr>
            <a:r>
              <a:rPr b="1" lang="en">
                <a:solidFill>
                  <a:schemeClr val="lt1"/>
                </a:solidFill>
                <a:latin typeface="Helvetica Neue"/>
                <a:ea typeface="Helvetica Neue"/>
                <a:cs typeface="Helvetica Neue"/>
                <a:sym typeface="Helvetica Neue"/>
              </a:rPr>
              <a:t>Austin CTO Summit 2019</a:t>
            </a:r>
            <a:endParaRPr b="1">
              <a:solidFill>
                <a:schemeClr val="lt1"/>
              </a:solidFill>
              <a:latin typeface="Helvetica Neue"/>
              <a:ea typeface="Helvetica Neue"/>
              <a:cs typeface="Helvetica Neue"/>
              <a:sym typeface="Helvetica Neue"/>
            </a:endParaRPr>
          </a:p>
          <a:p>
            <a:pPr indent="0" lvl="0" marL="0" rtl="0" algn="ctr">
              <a:spcBef>
                <a:spcPts val="0"/>
              </a:spcBef>
              <a:spcAft>
                <a:spcPts val="0"/>
              </a:spcAft>
              <a:buClr>
                <a:schemeClr val="dk1"/>
              </a:buClr>
              <a:buSzPts val="1100"/>
              <a:buFont typeface="Arial"/>
              <a:buNone/>
            </a:pPr>
            <a:r>
              <a:t/>
            </a:r>
            <a:endParaRPr b="1">
              <a:solidFill>
                <a:schemeClr val="lt1"/>
              </a:solidFill>
              <a:latin typeface="Helvetica Neue"/>
              <a:ea typeface="Helvetica Neue"/>
              <a:cs typeface="Helvetica Neue"/>
              <a:sym typeface="Helvetica Neue"/>
            </a:endParaRPr>
          </a:p>
          <a:p>
            <a:pPr indent="0" lvl="0" marL="0" rtl="0" algn="ctr">
              <a:spcBef>
                <a:spcPts val="0"/>
              </a:spcBef>
              <a:spcAft>
                <a:spcPts val="0"/>
              </a:spcAft>
              <a:buClr>
                <a:schemeClr val="dk1"/>
              </a:buClr>
              <a:buSzPts val="1100"/>
              <a:buFont typeface="Arial"/>
              <a:buNone/>
            </a:pPr>
            <a:r>
              <a:t/>
            </a:r>
            <a:endParaRPr b="1">
              <a:solidFill>
                <a:schemeClr val="lt1"/>
              </a:solidFill>
              <a:latin typeface="Helvetica Neue"/>
              <a:ea typeface="Helvetica Neue"/>
              <a:cs typeface="Helvetica Neue"/>
              <a:sym typeface="Helvetica Neue"/>
            </a:endParaRPr>
          </a:p>
          <a:p>
            <a:pPr indent="0" lvl="0" marL="0" rtl="0" algn="ctr">
              <a:spcBef>
                <a:spcPts val="0"/>
              </a:spcBef>
              <a:spcAft>
                <a:spcPts val="0"/>
              </a:spcAft>
              <a:buClr>
                <a:schemeClr val="dk1"/>
              </a:buClr>
              <a:buSzPts val="1100"/>
              <a:buFont typeface="Arial"/>
              <a:buNone/>
            </a:pPr>
            <a:r>
              <a:rPr b="1" lang="en" sz="2600">
                <a:solidFill>
                  <a:schemeClr val="lt1"/>
                </a:solidFill>
                <a:latin typeface="Helvetica Neue"/>
                <a:ea typeface="Helvetica Neue"/>
                <a:cs typeface="Helvetica Neue"/>
                <a:sym typeface="Helvetica Neue"/>
              </a:rPr>
              <a:t>I Don’t Read Books</a:t>
            </a:r>
            <a:br>
              <a:rPr b="1" lang="en" sz="2600">
                <a:solidFill>
                  <a:schemeClr val="lt1"/>
                </a:solidFill>
                <a:latin typeface="Helvetica Neue"/>
                <a:ea typeface="Helvetica Neue"/>
                <a:cs typeface="Helvetica Neue"/>
                <a:sym typeface="Helvetica Neue"/>
              </a:rPr>
            </a:br>
            <a:r>
              <a:rPr b="1" lang="en">
                <a:solidFill>
                  <a:schemeClr val="lt1"/>
                </a:solidFill>
                <a:latin typeface="Helvetica Neue"/>
                <a:ea typeface="Helvetica Neue"/>
                <a:cs typeface="Helvetica Neue"/>
                <a:sym typeface="Helvetica Neue"/>
              </a:rPr>
              <a:t>Guiding Principles for Building a Leadership Style</a:t>
            </a:r>
            <a:endParaRPr b="1">
              <a:solidFill>
                <a:schemeClr val="lt1"/>
              </a:solidFill>
              <a:latin typeface="Helvetica Neue"/>
              <a:ea typeface="Helvetica Neue"/>
              <a:cs typeface="Helvetica Neue"/>
              <a:sym typeface="Helvetica Neue"/>
            </a:endParaRPr>
          </a:p>
          <a:p>
            <a:pPr indent="0" lvl="0" marL="0" rtl="0" algn="ctr">
              <a:spcBef>
                <a:spcPts val="0"/>
              </a:spcBef>
              <a:spcAft>
                <a:spcPts val="0"/>
              </a:spcAft>
              <a:buClr>
                <a:schemeClr val="dk1"/>
              </a:buClr>
              <a:buSzPts val="1100"/>
              <a:buFont typeface="Arial"/>
              <a:buNone/>
            </a:pPr>
            <a:r>
              <a:t/>
            </a:r>
            <a:endParaRPr b="1" sz="2600">
              <a:solidFill>
                <a:schemeClr val="lt1"/>
              </a:solidFill>
              <a:latin typeface="Helvetica Neue"/>
              <a:ea typeface="Helvetica Neue"/>
              <a:cs typeface="Helvetica Neue"/>
              <a:sym typeface="Helvetica Neue"/>
            </a:endParaRPr>
          </a:p>
          <a:p>
            <a:pPr indent="0" lvl="0" marL="0" rtl="0" algn="ctr">
              <a:spcBef>
                <a:spcPts val="0"/>
              </a:spcBef>
              <a:spcAft>
                <a:spcPts val="0"/>
              </a:spcAft>
              <a:buClr>
                <a:schemeClr val="dk1"/>
              </a:buClr>
              <a:buSzPts val="1100"/>
              <a:buFont typeface="Arial"/>
              <a:buNone/>
            </a:pPr>
            <a:r>
              <a:t/>
            </a:r>
            <a:endParaRPr b="1" sz="2600">
              <a:solidFill>
                <a:schemeClr val="lt1"/>
              </a:solidFill>
              <a:latin typeface="Helvetica Neue"/>
              <a:ea typeface="Helvetica Neue"/>
              <a:cs typeface="Helvetica Neue"/>
              <a:sym typeface="Helvetica Neue"/>
            </a:endParaRPr>
          </a:p>
          <a:p>
            <a:pPr indent="0" lvl="0" marL="0" rtl="0" algn="ctr">
              <a:lnSpc>
                <a:spcPct val="90000"/>
              </a:lnSpc>
              <a:spcBef>
                <a:spcPts val="0"/>
              </a:spcBef>
              <a:spcAft>
                <a:spcPts val="0"/>
              </a:spcAft>
              <a:buClr>
                <a:schemeClr val="dk1"/>
              </a:buClr>
              <a:buSzPts val="1100"/>
              <a:buFont typeface="Arial"/>
              <a:buNone/>
            </a:pPr>
            <a:r>
              <a:t/>
            </a:r>
            <a:endParaRPr/>
          </a:p>
        </p:txBody>
      </p:sp>
      <p:sp>
        <p:nvSpPr>
          <p:cNvPr id="148" name="Google Shape;148;p41"/>
          <p:cNvSpPr txBox="1"/>
          <p:nvPr>
            <p:ph idx="4294967295" type="body"/>
          </p:nvPr>
        </p:nvSpPr>
        <p:spPr>
          <a:xfrm>
            <a:off x="0" y="3490800"/>
            <a:ext cx="9144000" cy="1652700"/>
          </a:xfrm>
          <a:prstGeom prst="rect">
            <a:avLst/>
          </a:prstGeom>
          <a:solidFill>
            <a:schemeClr val="lt1"/>
          </a:solidFill>
          <a:ln>
            <a:noFill/>
          </a:ln>
        </p:spPr>
        <p:txBody>
          <a:bodyPr anchorCtr="0" anchor="t" bIns="0" lIns="0" spcFirstLastPara="1" rIns="0" wrap="square" tIns="0">
            <a:noAutofit/>
          </a:bodyPr>
          <a:lstStyle/>
          <a:p>
            <a:pPr indent="0" lvl="0" marL="0" rtl="0" algn="ctr">
              <a:spcBef>
                <a:spcPts val="0"/>
              </a:spcBef>
              <a:spcAft>
                <a:spcPts val="0"/>
              </a:spcAft>
              <a:buClr>
                <a:srgbClr val="E9795A"/>
              </a:buClr>
              <a:buSzPts val="2000"/>
              <a:buFont typeface="Helvetica Neue"/>
              <a:buNone/>
            </a:pPr>
            <a:r>
              <a:t/>
            </a:r>
            <a:endParaRPr b="1" sz="800">
              <a:solidFill>
                <a:schemeClr val="accent2"/>
              </a:solidFill>
              <a:latin typeface="Helvetica Neue"/>
              <a:ea typeface="Helvetica Neue"/>
              <a:cs typeface="Helvetica Neue"/>
              <a:sym typeface="Helvetica Neue"/>
            </a:endParaRPr>
          </a:p>
          <a:p>
            <a:pPr indent="0" lvl="0" marL="0" rtl="0" algn="ctr">
              <a:lnSpc>
                <a:spcPct val="115000"/>
              </a:lnSpc>
              <a:spcBef>
                <a:spcPts val="0"/>
              </a:spcBef>
              <a:spcAft>
                <a:spcPts val="0"/>
              </a:spcAft>
              <a:buClr>
                <a:srgbClr val="E9795A"/>
              </a:buClr>
              <a:buSzPts val="2000"/>
              <a:buFont typeface="Helvetica Neue"/>
              <a:buNone/>
            </a:pPr>
            <a:r>
              <a:rPr b="1" lang="en" sz="2000">
                <a:solidFill>
                  <a:schemeClr val="accent2"/>
                </a:solidFill>
                <a:latin typeface="Helvetica Neue"/>
                <a:ea typeface="Helvetica Neue"/>
                <a:cs typeface="Helvetica Neue"/>
                <a:sym typeface="Helvetica Neue"/>
              </a:rPr>
              <a:t>Jack Humphrey</a:t>
            </a:r>
            <a:endParaRPr b="1" sz="2000">
              <a:solidFill>
                <a:schemeClr val="accent2"/>
              </a:solidFill>
              <a:latin typeface="Helvetica Neue"/>
              <a:ea typeface="Helvetica Neue"/>
              <a:cs typeface="Helvetica Neue"/>
              <a:sym typeface="Helvetica Neue"/>
            </a:endParaRPr>
          </a:p>
          <a:p>
            <a:pPr indent="0" lvl="0" marL="0" rtl="0" algn="ctr">
              <a:lnSpc>
                <a:spcPct val="115000"/>
              </a:lnSpc>
              <a:spcBef>
                <a:spcPts val="0"/>
              </a:spcBef>
              <a:spcAft>
                <a:spcPts val="0"/>
              </a:spcAft>
              <a:buClr>
                <a:schemeClr val="dk1"/>
              </a:buClr>
              <a:buSzPts val="1800"/>
              <a:buFont typeface="Helvetica Neue Light"/>
              <a:buNone/>
            </a:pPr>
            <a:r>
              <a:rPr lang="en"/>
              <a:t>VP Engineering, Indeed</a:t>
            </a:r>
            <a:endParaRPr/>
          </a:p>
          <a:p>
            <a:pPr indent="0" lvl="0" marL="0" rtl="0" algn="ctr">
              <a:lnSpc>
                <a:spcPct val="115000"/>
              </a:lnSpc>
              <a:spcBef>
                <a:spcPts val="0"/>
              </a:spcBef>
              <a:spcAft>
                <a:spcPts val="0"/>
              </a:spcAft>
              <a:buClr>
                <a:schemeClr val="dk1"/>
              </a:buClr>
              <a:buSzPts val="1800"/>
              <a:buFont typeface="Helvetica Neue Light"/>
              <a:buNone/>
            </a:pPr>
            <a:r>
              <a:rPr lang="en"/>
              <a:t>@youknowjack | http://jackhumphrey.me</a:t>
            </a:r>
            <a:endParaRPr/>
          </a:p>
          <a:p>
            <a:pPr indent="0" lvl="0" marL="0" rtl="0" algn="l">
              <a:spcBef>
                <a:spcPts val="0"/>
              </a:spcBef>
              <a:spcAft>
                <a:spcPts val="0"/>
              </a:spcAft>
              <a:buClr>
                <a:srgbClr val="E9795A"/>
              </a:buClr>
              <a:buSzPts val="2000"/>
              <a:buFont typeface="Helvetica Neue"/>
              <a:buNone/>
            </a:pPr>
            <a:r>
              <a:t/>
            </a:r>
            <a:endParaRPr b="1" sz="2000">
              <a:solidFill>
                <a:schemeClr val="accent2"/>
              </a:solidFill>
              <a:latin typeface="Helvetica Neue"/>
              <a:ea typeface="Helvetica Neue"/>
              <a:cs typeface="Helvetica Neue"/>
              <a:sym typeface="Helvetica Neue"/>
            </a:endParaRPr>
          </a:p>
        </p:txBody>
      </p:sp>
      <p:cxnSp>
        <p:nvCxnSpPr>
          <p:cNvPr id="149" name="Google Shape;149;p41"/>
          <p:cNvCxnSpPr/>
          <p:nvPr/>
        </p:nvCxnSpPr>
        <p:spPr>
          <a:xfrm>
            <a:off x="3438750" y="1735875"/>
            <a:ext cx="2266500" cy="8700"/>
          </a:xfrm>
          <a:prstGeom prst="straightConnector1">
            <a:avLst/>
          </a:prstGeom>
          <a:noFill/>
          <a:ln cap="flat" cmpd="sng" w="9525">
            <a:solidFill>
              <a:schemeClr val="lt1"/>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Google Shape;212;p50"/>
          <p:cNvSpPr txBox="1"/>
          <p:nvPr/>
        </p:nvSpPr>
        <p:spPr>
          <a:xfrm>
            <a:off x="1259250" y="1831575"/>
            <a:ext cx="6625500" cy="147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3000">
                <a:latin typeface="Helvetica Neue"/>
                <a:ea typeface="Helvetica Neue"/>
                <a:cs typeface="Helvetica Neue"/>
                <a:sym typeface="Helvetica Neue"/>
              </a:rPr>
              <a:t>How did I build my leadership style?</a:t>
            </a:r>
            <a:endParaRPr sz="2400">
              <a:latin typeface="Helvetica Neue Light"/>
              <a:ea typeface="Helvetica Neue Light"/>
              <a:cs typeface="Helvetica Neue Light"/>
              <a:sym typeface="Helvetica Neue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pic>
        <p:nvPicPr>
          <p:cNvPr id="217" name="Google Shape;217;p51"/>
          <p:cNvPicPr preferRelativeResize="0"/>
          <p:nvPr/>
        </p:nvPicPr>
        <p:blipFill rotWithShape="1">
          <a:blip r:embed="rId3">
            <a:alphaModFix/>
          </a:blip>
          <a:srcRect b="38770" l="0" r="0" t="0"/>
          <a:stretch/>
        </p:blipFill>
        <p:spPr>
          <a:xfrm>
            <a:off x="1967166" y="1793807"/>
            <a:ext cx="5209674" cy="15527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52"/>
          <p:cNvSpPr txBox="1"/>
          <p:nvPr/>
        </p:nvSpPr>
        <p:spPr>
          <a:xfrm>
            <a:off x="762000" y="2387084"/>
            <a:ext cx="7620000" cy="369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3000">
                <a:solidFill>
                  <a:schemeClr val="lt1"/>
                </a:solidFill>
                <a:latin typeface="Helvetica Neue"/>
                <a:ea typeface="Helvetica Neue"/>
                <a:cs typeface="Helvetica Neue"/>
                <a:sym typeface="Helvetica Neue"/>
              </a:rPr>
              <a:t>Disclaimers</a:t>
            </a:r>
            <a:endParaRPr b="1" sz="3000">
              <a:solidFill>
                <a:schemeClr val="lt1"/>
              </a:solidFill>
              <a:latin typeface="Helvetica Neue"/>
              <a:ea typeface="Helvetica Neue"/>
              <a:cs typeface="Helvetica Neue"/>
              <a:sym typeface="Helvetica Neue"/>
            </a:endParaRPr>
          </a:p>
          <a:p>
            <a:pPr indent="0" lvl="0" marL="0" marR="0" rtl="0" algn="ctr">
              <a:spcBef>
                <a:spcPts val="0"/>
              </a:spcBef>
              <a:spcAft>
                <a:spcPts val="0"/>
              </a:spcAft>
              <a:buNone/>
            </a:pPr>
            <a:r>
              <a:rPr b="1" lang="en" sz="3000">
                <a:solidFill>
                  <a:schemeClr val="lt1"/>
                </a:solidFill>
                <a:latin typeface="Helvetica Neue"/>
                <a:ea typeface="Helvetica Neue"/>
                <a:cs typeface="Helvetica Neue"/>
                <a:sym typeface="Helvetica Neue"/>
              </a:rPr>
              <a:t>(not apologies)</a:t>
            </a:r>
            <a:endParaRPr b="1" sz="3000">
              <a:solidFill>
                <a:schemeClr val="lt1"/>
              </a:solidFill>
              <a:latin typeface="Helvetica Neue"/>
              <a:ea typeface="Helvetica Neue"/>
              <a:cs typeface="Helvetica Neue"/>
              <a:sym typeface="Helvetica Neu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pic>
        <p:nvPicPr>
          <p:cNvPr descr="A close up of a logo &#10; &#10;Description automatically generated" id="227" name="Google Shape;227;p53"/>
          <p:cNvPicPr preferRelativeResize="0"/>
          <p:nvPr/>
        </p:nvPicPr>
        <p:blipFill rotWithShape="1">
          <a:blip r:embed="rId3">
            <a:alphaModFix/>
          </a:blip>
          <a:srcRect b="0" l="48376" r="20814" t="159"/>
          <a:stretch/>
        </p:blipFill>
        <p:spPr>
          <a:xfrm>
            <a:off x="0" y="0"/>
            <a:ext cx="2821642" cy="5143500"/>
          </a:xfrm>
          <a:prstGeom prst="rect">
            <a:avLst/>
          </a:prstGeom>
          <a:noFill/>
          <a:ln>
            <a:noFill/>
          </a:ln>
        </p:spPr>
      </p:pic>
      <p:sp>
        <p:nvSpPr>
          <p:cNvPr id="228" name="Google Shape;228;p53"/>
          <p:cNvSpPr txBox="1"/>
          <p:nvPr/>
        </p:nvSpPr>
        <p:spPr>
          <a:xfrm>
            <a:off x="3256525" y="1987775"/>
            <a:ext cx="5701500" cy="13233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000000"/>
              </a:buClr>
              <a:buSzPts val="2400"/>
              <a:buFont typeface="Helvetica Neue"/>
              <a:buNone/>
            </a:pPr>
            <a:r>
              <a:rPr lang="en" sz="2400">
                <a:latin typeface="Helvetica Neue Light"/>
                <a:ea typeface="Helvetica Neue Light"/>
                <a:cs typeface="Helvetica Neue Light"/>
                <a:sym typeface="Helvetica Neue Light"/>
              </a:rPr>
              <a:t>I love books.</a:t>
            </a:r>
            <a:br>
              <a:rPr lang="en" sz="2400">
                <a:latin typeface="Helvetica Neue Light"/>
                <a:ea typeface="Helvetica Neue Light"/>
                <a:cs typeface="Helvetica Neue Light"/>
                <a:sym typeface="Helvetica Neue Light"/>
              </a:rPr>
            </a:br>
            <a:endParaRPr sz="2400">
              <a:latin typeface="Helvetica Neue Light"/>
              <a:ea typeface="Helvetica Neue Light"/>
              <a:cs typeface="Helvetica Neue Light"/>
              <a:sym typeface="Helvetica Neue Light"/>
            </a:endParaRPr>
          </a:p>
          <a:p>
            <a:pPr indent="0" lvl="0" marL="0" marR="0" rtl="0" algn="l">
              <a:lnSpc>
                <a:spcPct val="100000"/>
              </a:lnSpc>
              <a:spcBef>
                <a:spcPts val="0"/>
              </a:spcBef>
              <a:spcAft>
                <a:spcPts val="0"/>
              </a:spcAft>
              <a:buClr>
                <a:srgbClr val="000000"/>
              </a:buClr>
              <a:buSzPts val="2400"/>
              <a:buFont typeface="Helvetica Neue"/>
              <a:buNone/>
            </a:pPr>
            <a:r>
              <a:rPr lang="en" sz="2400">
                <a:latin typeface="Helvetica Neue Light"/>
                <a:ea typeface="Helvetica Neue Light"/>
                <a:cs typeface="Helvetica Neue Light"/>
                <a:sym typeface="Helvetica Neue Light"/>
              </a:rPr>
              <a:t>They are an an amazing medium for spreading ideas and changing the world.</a:t>
            </a:r>
            <a:endParaRPr sz="2400">
              <a:latin typeface="Helvetica Neue Light"/>
              <a:ea typeface="Helvetica Neue Light"/>
              <a:cs typeface="Helvetica Neue Light"/>
              <a:sym typeface="Helvetica Neue Light"/>
            </a:endParaRPr>
          </a:p>
        </p:txBody>
      </p:sp>
      <p:sp>
        <p:nvSpPr>
          <p:cNvPr id="229" name="Google Shape;229;p53"/>
          <p:cNvSpPr txBox="1"/>
          <p:nvPr/>
        </p:nvSpPr>
        <p:spPr>
          <a:xfrm>
            <a:off x="589640" y="2150850"/>
            <a:ext cx="2079600" cy="841800"/>
          </a:xfrm>
          <a:prstGeom prst="rect">
            <a:avLst/>
          </a:prstGeom>
          <a:noFill/>
          <a:ln>
            <a:noFill/>
          </a:ln>
        </p:spPr>
        <p:txBody>
          <a:bodyPr anchorCtr="0" anchor="ctr" bIns="0" lIns="0" spcFirstLastPara="1" rIns="91425" wrap="square" tIns="0">
            <a:noAutofit/>
          </a:bodyPr>
          <a:lstStyle/>
          <a:p>
            <a:pPr indent="0" lvl="0" marL="0" marR="0" rtl="0" algn="l">
              <a:spcBef>
                <a:spcPts val="0"/>
              </a:spcBef>
              <a:spcAft>
                <a:spcPts val="0"/>
              </a:spcAft>
              <a:buClr>
                <a:srgbClr val="FFFFFF"/>
              </a:buClr>
              <a:buSzPts val="1800"/>
              <a:buFont typeface="Helvetica Neue"/>
              <a:buNone/>
            </a:pPr>
            <a:r>
              <a:rPr b="1" lang="en" sz="2400">
                <a:solidFill>
                  <a:srgbClr val="FFFFFF"/>
                </a:solidFill>
                <a:latin typeface="Helvetica Neue"/>
                <a:ea typeface="Helvetica Neue"/>
                <a:cs typeface="Helvetica Neue"/>
                <a:sym typeface="Helvetica Neue"/>
              </a:rPr>
              <a:t>BOOKS</a:t>
            </a:r>
            <a:br>
              <a:rPr b="1" lang="en" sz="2400">
                <a:solidFill>
                  <a:srgbClr val="FFFFFF"/>
                </a:solidFill>
                <a:latin typeface="Helvetica Neue"/>
                <a:ea typeface="Helvetica Neue"/>
                <a:cs typeface="Helvetica Neue"/>
                <a:sym typeface="Helvetica Neue"/>
              </a:rPr>
            </a:br>
            <a:r>
              <a:rPr b="1" lang="en" sz="2400">
                <a:solidFill>
                  <a:srgbClr val="FFFFFF"/>
                </a:solidFill>
                <a:latin typeface="Helvetica Neue"/>
                <a:ea typeface="Helvetica Neue"/>
                <a:cs typeface="Helvetica Neue"/>
                <a:sym typeface="Helvetica Neue"/>
              </a:rPr>
              <a:t>ARE AWESOME</a:t>
            </a:r>
            <a:endParaRPr b="1" sz="2400">
              <a:solidFill>
                <a:srgbClr val="FFFFFF"/>
              </a:solidFill>
              <a:latin typeface="Helvetica Neue"/>
              <a:ea typeface="Helvetica Neue"/>
              <a:cs typeface="Helvetica Neue"/>
              <a:sym typeface="Helvetica Neue"/>
            </a:endParaRPr>
          </a:p>
        </p:txBody>
      </p:sp>
      <p:sp>
        <p:nvSpPr>
          <p:cNvPr id="230" name="Google Shape;230;p53"/>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4" name="Shape 234"/>
        <p:cNvGrpSpPr/>
        <p:nvPr/>
      </p:nvGrpSpPr>
      <p:grpSpPr>
        <a:xfrm>
          <a:off x="0" y="0"/>
          <a:ext cx="0" cy="0"/>
          <a:chOff x="0" y="0"/>
          <a:chExt cx="0" cy="0"/>
        </a:xfrm>
      </p:grpSpPr>
      <p:pic>
        <p:nvPicPr>
          <p:cNvPr descr="A close up of a logo &#10; &#10;Description automatically generated" id="235" name="Google Shape;235;p54"/>
          <p:cNvPicPr preferRelativeResize="0"/>
          <p:nvPr/>
        </p:nvPicPr>
        <p:blipFill rotWithShape="1">
          <a:blip r:embed="rId3">
            <a:alphaModFix/>
          </a:blip>
          <a:srcRect b="0" l="48376" r="20814" t="159"/>
          <a:stretch/>
        </p:blipFill>
        <p:spPr>
          <a:xfrm>
            <a:off x="0" y="0"/>
            <a:ext cx="2821642" cy="5143500"/>
          </a:xfrm>
          <a:prstGeom prst="rect">
            <a:avLst/>
          </a:prstGeom>
          <a:noFill/>
          <a:ln>
            <a:noFill/>
          </a:ln>
        </p:spPr>
      </p:pic>
      <p:sp>
        <p:nvSpPr>
          <p:cNvPr id="236" name="Google Shape;236;p54"/>
          <p:cNvSpPr txBox="1"/>
          <p:nvPr/>
        </p:nvSpPr>
        <p:spPr>
          <a:xfrm>
            <a:off x="3256525" y="1987775"/>
            <a:ext cx="5701500" cy="1323300"/>
          </a:xfrm>
          <a:prstGeom prst="rect">
            <a:avLst/>
          </a:prstGeom>
          <a:noFill/>
          <a:ln>
            <a:noFill/>
          </a:ln>
        </p:spPr>
        <p:txBody>
          <a:bodyPr anchorCtr="0" anchor="ctr" bIns="0" lIns="0" spcFirstLastPara="1" rIns="0" wrap="square" tIns="0">
            <a:noAutofit/>
          </a:bodyPr>
          <a:lstStyle/>
          <a:p>
            <a:pPr indent="0" lvl="0" marL="0" marR="0" rtl="0" algn="l">
              <a:lnSpc>
                <a:spcPct val="150000"/>
              </a:lnSpc>
              <a:spcBef>
                <a:spcPts val="0"/>
              </a:spcBef>
              <a:spcAft>
                <a:spcPts val="0"/>
              </a:spcAft>
              <a:buClr>
                <a:srgbClr val="000000"/>
              </a:buClr>
              <a:buSzPts val="2400"/>
              <a:buFont typeface="Helvetica Neue"/>
              <a:buNone/>
            </a:pPr>
            <a:r>
              <a:rPr lang="en" sz="2400">
                <a:latin typeface="Helvetica Neue Light"/>
                <a:ea typeface="Helvetica Neue Light"/>
                <a:cs typeface="Helvetica Neue Light"/>
                <a:sym typeface="Helvetica Neue Light"/>
              </a:rPr>
              <a:t>White</a:t>
            </a:r>
            <a:endParaRPr sz="2400">
              <a:latin typeface="Helvetica Neue Light"/>
              <a:ea typeface="Helvetica Neue Light"/>
              <a:cs typeface="Helvetica Neue Light"/>
              <a:sym typeface="Helvetica Neue Light"/>
            </a:endParaRPr>
          </a:p>
          <a:p>
            <a:pPr indent="0" lvl="0" marL="0" marR="0" rtl="0" algn="l">
              <a:lnSpc>
                <a:spcPct val="150000"/>
              </a:lnSpc>
              <a:spcBef>
                <a:spcPts val="0"/>
              </a:spcBef>
              <a:spcAft>
                <a:spcPts val="0"/>
              </a:spcAft>
              <a:buClr>
                <a:srgbClr val="000000"/>
              </a:buClr>
              <a:buSzPts val="2400"/>
              <a:buFont typeface="Helvetica Neue"/>
              <a:buNone/>
            </a:pPr>
            <a:r>
              <a:rPr lang="en" sz="2400">
                <a:latin typeface="Helvetica Neue Light"/>
                <a:ea typeface="Helvetica Neue Light"/>
                <a:cs typeface="Helvetica Neue Light"/>
                <a:sym typeface="Helvetica Neue Light"/>
              </a:rPr>
              <a:t>Male</a:t>
            </a:r>
            <a:endParaRPr sz="2400">
              <a:latin typeface="Helvetica Neue Light"/>
              <a:ea typeface="Helvetica Neue Light"/>
              <a:cs typeface="Helvetica Neue Light"/>
              <a:sym typeface="Helvetica Neue Light"/>
            </a:endParaRPr>
          </a:p>
          <a:p>
            <a:pPr indent="0" lvl="0" marL="0" marR="0" rtl="0" algn="l">
              <a:lnSpc>
                <a:spcPct val="150000"/>
              </a:lnSpc>
              <a:spcBef>
                <a:spcPts val="0"/>
              </a:spcBef>
              <a:spcAft>
                <a:spcPts val="0"/>
              </a:spcAft>
              <a:buClr>
                <a:srgbClr val="000000"/>
              </a:buClr>
              <a:buSzPts val="2400"/>
              <a:buFont typeface="Helvetica Neue"/>
              <a:buNone/>
            </a:pPr>
            <a:r>
              <a:rPr lang="en" sz="2400">
                <a:latin typeface="Helvetica Neue Light"/>
                <a:ea typeface="Helvetica Neue Light"/>
                <a:cs typeface="Helvetica Neue Light"/>
                <a:sym typeface="Helvetica Neue Light"/>
              </a:rPr>
              <a:t>Cisgender</a:t>
            </a:r>
            <a:endParaRPr sz="2400">
              <a:latin typeface="Helvetica Neue Light"/>
              <a:ea typeface="Helvetica Neue Light"/>
              <a:cs typeface="Helvetica Neue Light"/>
              <a:sym typeface="Helvetica Neue Light"/>
            </a:endParaRPr>
          </a:p>
          <a:p>
            <a:pPr indent="0" lvl="0" marL="0" marR="0" rtl="0" algn="l">
              <a:lnSpc>
                <a:spcPct val="150000"/>
              </a:lnSpc>
              <a:spcBef>
                <a:spcPts val="0"/>
              </a:spcBef>
              <a:spcAft>
                <a:spcPts val="0"/>
              </a:spcAft>
              <a:buClr>
                <a:srgbClr val="000000"/>
              </a:buClr>
              <a:buSzPts val="2400"/>
              <a:buFont typeface="Helvetica Neue"/>
              <a:buNone/>
            </a:pPr>
            <a:r>
              <a:rPr lang="en" sz="2400">
                <a:latin typeface="Helvetica Neue Light"/>
                <a:ea typeface="Helvetica Neue Light"/>
                <a:cs typeface="Helvetica Neue Light"/>
                <a:sym typeface="Helvetica Neue Light"/>
              </a:rPr>
              <a:t>Raised</a:t>
            </a:r>
            <a:r>
              <a:rPr lang="en" sz="2400">
                <a:solidFill>
                  <a:schemeClr val="dk1"/>
                </a:solidFill>
                <a:latin typeface="Helvetica Neue Light"/>
                <a:ea typeface="Helvetica Neue Light"/>
                <a:cs typeface="Helvetica Neue Light"/>
                <a:sym typeface="Helvetica Neue Light"/>
              </a:rPr>
              <a:t> in comfort</a:t>
            </a:r>
            <a:endParaRPr sz="2400">
              <a:solidFill>
                <a:schemeClr val="dk1"/>
              </a:solidFill>
              <a:latin typeface="Helvetica Neue Light"/>
              <a:ea typeface="Helvetica Neue Light"/>
              <a:cs typeface="Helvetica Neue Light"/>
              <a:sym typeface="Helvetica Neue Light"/>
            </a:endParaRPr>
          </a:p>
          <a:p>
            <a:pPr indent="0" lvl="0" marL="0" marR="0" rtl="0" algn="l">
              <a:lnSpc>
                <a:spcPct val="150000"/>
              </a:lnSpc>
              <a:spcBef>
                <a:spcPts val="0"/>
              </a:spcBef>
              <a:spcAft>
                <a:spcPts val="0"/>
              </a:spcAft>
              <a:buClr>
                <a:srgbClr val="000000"/>
              </a:buClr>
              <a:buSzPts val="2400"/>
              <a:buFont typeface="Helvetica Neue"/>
              <a:buNone/>
            </a:pPr>
            <a:r>
              <a:rPr lang="en" sz="2400">
                <a:latin typeface="Helvetica Neue Light"/>
                <a:ea typeface="Helvetica Neue Light"/>
                <a:cs typeface="Helvetica Neue Light"/>
                <a:sym typeface="Helvetica Neue Light"/>
              </a:rPr>
              <a:t>College-educated</a:t>
            </a:r>
            <a:endParaRPr sz="2400">
              <a:latin typeface="Helvetica Neue Light"/>
              <a:ea typeface="Helvetica Neue Light"/>
              <a:cs typeface="Helvetica Neue Light"/>
              <a:sym typeface="Helvetica Neue Light"/>
            </a:endParaRPr>
          </a:p>
          <a:p>
            <a:pPr indent="0" lvl="0" marL="0" marR="0" rtl="0" algn="l">
              <a:lnSpc>
                <a:spcPct val="150000"/>
              </a:lnSpc>
              <a:spcBef>
                <a:spcPts val="0"/>
              </a:spcBef>
              <a:spcAft>
                <a:spcPts val="0"/>
              </a:spcAft>
              <a:buClr>
                <a:srgbClr val="000000"/>
              </a:buClr>
              <a:buSzPts val="2400"/>
              <a:buFont typeface="Helvetica Neue"/>
              <a:buNone/>
            </a:pPr>
            <a:r>
              <a:rPr lang="en" sz="2400">
                <a:latin typeface="Helvetica Neue Light"/>
                <a:ea typeface="Helvetica Neue Light"/>
                <a:cs typeface="Helvetica Neue Light"/>
                <a:sym typeface="Helvetica Neue Light"/>
              </a:rPr>
              <a:t>etc.</a:t>
            </a:r>
            <a:endParaRPr sz="2400">
              <a:latin typeface="Helvetica Neue Light"/>
              <a:ea typeface="Helvetica Neue Light"/>
              <a:cs typeface="Helvetica Neue Light"/>
              <a:sym typeface="Helvetica Neue Light"/>
            </a:endParaRPr>
          </a:p>
        </p:txBody>
      </p:sp>
      <p:sp>
        <p:nvSpPr>
          <p:cNvPr id="237" name="Google Shape;237;p54"/>
          <p:cNvSpPr txBox="1"/>
          <p:nvPr/>
        </p:nvSpPr>
        <p:spPr>
          <a:xfrm>
            <a:off x="589640" y="2150850"/>
            <a:ext cx="2079600" cy="841800"/>
          </a:xfrm>
          <a:prstGeom prst="rect">
            <a:avLst/>
          </a:prstGeom>
          <a:noFill/>
          <a:ln>
            <a:noFill/>
          </a:ln>
        </p:spPr>
        <p:txBody>
          <a:bodyPr anchorCtr="0" anchor="ctr" bIns="0" lIns="0" spcFirstLastPara="1" rIns="91425" wrap="square" tIns="0">
            <a:noAutofit/>
          </a:bodyPr>
          <a:lstStyle/>
          <a:p>
            <a:pPr indent="0" lvl="0" marL="0" marR="0" rtl="0" algn="l">
              <a:spcBef>
                <a:spcPts val="0"/>
              </a:spcBef>
              <a:spcAft>
                <a:spcPts val="0"/>
              </a:spcAft>
              <a:buClr>
                <a:srgbClr val="FFFFFF"/>
              </a:buClr>
              <a:buSzPts val="1800"/>
              <a:buFont typeface="Helvetica Neue"/>
              <a:buNone/>
            </a:pPr>
            <a:r>
              <a:rPr b="1" lang="en" sz="2400">
                <a:solidFill>
                  <a:srgbClr val="FFFFFF"/>
                </a:solidFill>
                <a:latin typeface="Helvetica Neue"/>
                <a:ea typeface="Helvetica Neue"/>
                <a:cs typeface="Helvetica Neue"/>
                <a:sym typeface="Helvetica Neue"/>
              </a:rPr>
              <a:t>CHECKING</a:t>
            </a:r>
            <a:endParaRPr b="1" sz="2400">
              <a:solidFill>
                <a:srgbClr val="FFFFFF"/>
              </a:solidFill>
              <a:latin typeface="Helvetica Neue"/>
              <a:ea typeface="Helvetica Neue"/>
              <a:cs typeface="Helvetica Neue"/>
              <a:sym typeface="Helvetica Neue"/>
            </a:endParaRPr>
          </a:p>
          <a:p>
            <a:pPr indent="0" lvl="0" marL="0" marR="0" rtl="0" algn="l">
              <a:spcBef>
                <a:spcPts val="0"/>
              </a:spcBef>
              <a:spcAft>
                <a:spcPts val="0"/>
              </a:spcAft>
              <a:buClr>
                <a:srgbClr val="FFFFFF"/>
              </a:buClr>
              <a:buSzPts val="1800"/>
              <a:buFont typeface="Helvetica Neue"/>
              <a:buNone/>
            </a:pPr>
            <a:r>
              <a:rPr b="1" lang="en" sz="2400">
                <a:solidFill>
                  <a:srgbClr val="FFFFFF"/>
                </a:solidFill>
                <a:latin typeface="Helvetica Neue"/>
                <a:ea typeface="Helvetica Neue"/>
                <a:cs typeface="Helvetica Neue"/>
                <a:sym typeface="Helvetica Neue"/>
              </a:rPr>
              <a:t>PRIVILEGE</a:t>
            </a:r>
            <a:endParaRPr b="1" sz="2400">
              <a:solidFill>
                <a:srgbClr val="FFFFFF"/>
              </a:solidFill>
              <a:latin typeface="Helvetica Neue"/>
              <a:ea typeface="Helvetica Neue"/>
              <a:cs typeface="Helvetica Neue"/>
              <a:sym typeface="Helvetica Neue"/>
            </a:endParaRPr>
          </a:p>
        </p:txBody>
      </p:sp>
      <p:sp>
        <p:nvSpPr>
          <p:cNvPr id="238" name="Google Shape;238;p54"/>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2" name="Shape 242"/>
        <p:cNvGrpSpPr/>
        <p:nvPr/>
      </p:nvGrpSpPr>
      <p:grpSpPr>
        <a:xfrm>
          <a:off x="0" y="0"/>
          <a:ext cx="0" cy="0"/>
          <a:chOff x="0" y="0"/>
          <a:chExt cx="0" cy="0"/>
        </a:xfrm>
      </p:grpSpPr>
      <p:sp>
        <p:nvSpPr>
          <p:cNvPr id="243" name="Google Shape;243;p55"/>
          <p:cNvSpPr txBox="1"/>
          <p:nvPr/>
        </p:nvSpPr>
        <p:spPr>
          <a:xfrm>
            <a:off x="762000" y="2387084"/>
            <a:ext cx="7620000" cy="369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3000">
                <a:solidFill>
                  <a:schemeClr val="lt1"/>
                </a:solidFill>
                <a:latin typeface="Helvetica Neue"/>
                <a:ea typeface="Helvetica Neue"/>
                <a:cs typeface="Helvetica Neue"/>
                <a:sym typeface="Helvetica Neue"/>
              </a:rPr>
              <a:t>I’m here to share the principles</a:t>
            </a:r>
            <a:br>
              <a:rPr b="1" lang="en" sz="3000">
                <a:solidFill>
                  <a:schemeClr val="lt1"/>
                </a:solidFill>
                <a:latin typeface="Helvetica Neue"/>
                <a:ea typeface="Helvetica Neue"/>
                <a:cs typeface="Helvetica Neue"/>
                <a:sym typeface="Helvetica Neue"/>
              </a:rPr>
            </a:br>
            <a:r>
              <a:rPr b="1" lang="en" sz="3000">
                <a:solidFill>
                  <a:schemeClr val="lt1"/>
                </a:solidFill>
                <a:latin typeface="Helvetica Neue"/>
                <a:ea typeface="Helvetica Neue"/>
                <a:cs typeface="Helvetica Neue"/>
                <a:sym typeface="Helvetica Neue"/>
              </a:rPr>
              <a:t>that guide me. </a:t>
            </a:r>
            <a:br>
              <a:rPr b="1" lang="en" sz="3000">
                <a:solidFill>
                  <a:schemeClr val="lt1"/>
                </a:solidFill>
                <a:latin typeface="Helvetica Neue"/>
                <a:ea typeface="Helvetica Neue"/>
                <a:cs typeface="Helvetica Neue"/>
                <a:sym typeface="Helvetica Neue"/>
              </a:rPr>
            </a:br>
            <a:br>
              <a:rPr b="1" lang="en" sz="3000">
                <a:solidFill>
                  <a:schemeClr val="lt1"/>
                </a:solidFill>
                <a:latin typeface="Helvetica Neue"/>
                <a:ea typeface="Helvetica Neue"/>
                <a:cs typeface="Helvetica Neue"/>
                <a:sym typeface="Helvetica Neue"/>
              </a:rPr>
            </a:br>
            <a:r>
              <a:rPr b="1" lang="en" sz="3000">
                <a:solidFill>
                  <a:schemeClr val="lt1"/>
                </a:solidFill>
                <a:latin typeface="Helvetica Neue"/>
                <a:ea typeface="Helvetica Neue"/>
                <a:cs typeface="Helvetica Neue"/>
                <a:sym typeface="Helvetica Neue"/>
              </a:rPr>
              <a:t>You should define your own.</a:t>
            </a:r>
            <a:endParaRPr b="1" sz="3000">
              <a:solidFill>
                <a:schemeClr val="lt1"/>
              </a:solidFill>
              <a:latin typeface="Helvetica Neue"/>
              <a:ea typeface="Helvetica Neue"/>
              <a:cs typeface="Helvetica Neue"/>
              <a:sym typeface="Helvetica Neu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sp>
        <p:nvSpPr>
          <p:cNvPr id="248" name="Google Shape;248;p56"/>
          <p:cNvSpPr txBox="1"/>
          <p:nvPr/>
        </p:nvSpPr>
        <p:spPr>
          <a:xfrm>
            <a:off x="762000" y="2539484"/>
            <a:ext cx="7620000" cy="369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3000">
                <a:solidFill>
                  <a:schemeClr val="lt1"/>
                </a:solidFill>
                <a:latin typeface="Helvetica Neue"/>
                <a:ea typeface="Helvetica Neue"/>
                <a:cs typeface="Helvetica Neue"/>
                <a:sym typeface="Helvetica Neue"/>
              </a:rPr>
              <a:t>There are many ways to be a good leader.</a:t>
            </a:r>
            <a:endParaRPr b="1" sz="3000">
              <a:solidFill>
                <a:schemeClr val="lt1"/>
              </a:solidFill>
              <a:latin typeface="Helvetica Neue"/>
              <a:ea typeface="Helvetica Neue"/>
              <a:cs typeface="Helvetica Neue"/>
              <a:sym typeface="Helvetica Neue"/>
            </a:endParaRPr>
          </a:p>
          <a:p>
            <a:pPr indent="0" lvl="0" marL="0" marR="0" rtl="0" algn="ctr">
              <a:spcBef>
                <a:spcPts val="1800"/>
              </a:spcBef>
              <a:spcAft>
                <a:spcPts val="0"/>
              </a:spcAft>
              <a:buNone/>
            </a:pPr>
            <a:r>
              <a:rPr b="1" lang="en" sz="3000">
                <a:solidFill>
                  <a:schemeClr val="lt1"/>
                </a:solidFill>
                <a:latin typeface="Helvetica Neue"/>
                <a:ea typeface="Helvetica Neue"/>
                <a:cs typeface="Helvetica Neue"/>
                <a:sym typeface="Helvetica Neue"/>
              </a:rPr>
              <a:t>Some aspects of leadership come  naturally to you.</a:t>
            </a:r>
            <a:endParaRPr b="1" sz="3000">
              <a:solidFill>
                <a:schemeClr val="lt1"/>
              </a:solidFill>
              <a:latin typeface="Helvetica Neue"/>
              <a:ea typeface="Helvetica Neue"/>
              <a:cs typeface="Helvetica Neue"/>
              <a:sym typeface="Helvetica Neue"/>
            </a:endParaRPr>
          </a:p>
          <a:p>
            <a:pPr indent="0" lvl="0" marL="0" marR="0" rtl="0" algn="ctr">
              <a:spcBef>
                <a:spcPts val="1800"/>
              </a:spcBef>
              <a:spcAft>
                <a:spcPts val="1800"/>
              </a:spcAft>
              <a:buNone/>
            </a:pPr>
            <a:r>
              <a:rPr b="1" lang="en" sz="3000">
                <a:solidFill>
                  <a:schemeClr val="lt1"/>
                </a:solidFill>
                <a:latin typeface="Helvetica Neue"/>
                <a:ea typeface="Helvetica Neue"/>
                <a:cs typeface="Helvetica Neue"/>
                <a:sym typeface="Helvetica Neue"/>
              </a:rPr>
              <a:t>Others require work.</a:t>
            </a:r>
            <a:endParaRPr b="1" sz="3000">
              <a:solidFill>
                <a:schemeClr val="lt1"/>
              </a:solidFill>
              <a:latin typeface="Helvetica Neue"/>
              <a:ea typeface="Helvetica Neue"/>
              <a:cs typeface="Helvetica Neue"/>
              <a:sym typeface="Helvetica Neue"/>
            </a:endParaRPr>
          </a:p>
        </p:txBody>
      </p:sp>
      <p:sp>
        <p:nvSpPr>
          <p:cNvPr id="249" name="Google Shape;249;p56"/>
          <p:cNvSpPr txBox="1"/>
          <p:nvPr/>
        </p:nvSpPr>
        <p:spPr>
          <a:xfrm>
            <a:off x="762000" y="634484"/>
            <a:ext cx="7620000" cy="369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1" lang="en" sz="3000">
                <a:solidFill>
                  <a:schemeClr val="lt1"/>
                </a:solidFill>
                <a:latin typeface="Helvetica Neue"/>
                <a:ea typeface="Helvetica Neue"/>
                <a:cs typeface="Helvetica Neue"/>
                <a:sym typeface="Helvetica Neue"/>
              </a:rPr>
              <a:t>Why should you?</a:t>
            </a:r>
            <a:endParaRPr b="1" i="1" sz="3000">
              <a:solidFill>
                <a:schemeClr val="lt1"/>
              </a:solidFill>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xEl>
                                              <p:pRg end="0" st="0"/>
                                            </p:txEl>
                                          </p:spTgt>
                                        </p:tgtEl>
                                        <p:attrNameLst>
                                          <p:attrName>style.visibility</p:attrName>
                                        </p:attrNameLst>
                                      </p:cBhvr>
                                      <p:to>
                                        <p:strVal val="visible"/>
                                      </p:to>
                                    </p:set>
                                    <p:animEffect filter="fade" transition="in">
                                      <p:cBhvr>
                                        <p:cTn dur="200"/>
                                        <p:tgtEl>
                                          <p:spTgt spid="2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xEl>
                                              <p:pRg end="1" st="1"/>
                                            </p:txEl>
                                          </p:spTgt>
                                        </p:tgtEl>
                                        <p:attrNameLst>
                                          <p:attrName>style.visibility</p:attrName>
                                        </p:attrNameLst>
                                      </p:cBhvr>
                                      <p:to>
                                        <p:strVal val="visible"/>
                                      </p:to>
                                    </p:set>
                                    <p:animEffect filter="fade" transition="in">
                                      <p:cBhvr>
                                        <p:cTn dur="200"/>
                                        <p:tgtEl>
                                          <p:spTgt spid="24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xEl>
                                              <p:pRg end="2" st="2"/>
                                            </p:txEl>
                                          </p:spTgt>
                                        </p:tgtEl>
                                        <p:attrNameLst>
                                          <p:attrName>style.visibility</p:attrName>
                                        </p:attrNameLst>
                                      </p:cBhvr>
                                      <p:to>
                                        <p:strVal val="visible"/>
                                      </p:to>
                                    </p:set>
                                    <p:animEffect filter="fade" transition="in">
                                      <p:cBhvr>
                                        <p:cTn dur="200"/>
                                        <p:tgtEl>
                                          <p:spTgt spid="248">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 name="Shape 253"/>
        <p:cNvGrpSpPr/>
        <p:nvPr/>
      </p:nvGrpSpPr>
      <p:grpSpPr>
        <a:xfrm>
          <a:off x="0" y="0"/>
          <a:ext cx="0" cy="0"/>
          <a:chOff x="0" y="0"/>
          <a:chExt cx="0" cy="0"/>
        </a:xfrm>
      </p:grpSpPr>
      <p:sp>
        <p:nvSpPr>
          <p:cNvPr id="254" name="Google Shape;254;p57"/>
          <p:cNvSpPr txBox="1"/>
          <p:nvPr/>
        </p:nvSpPr>
        <p:spPr>
          <a:xfrm>
            <a:off x="762000" y="2387084"/>
            <a:ext cx="7620000" cy="369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3000">
                <a:solidFill>
                  <a:schemeClr val="lt1"/>
                </a:solidFill>
                <a:latin typeface="Helvetica Neue"/>
                <a:ea typeface="Helvetica Neue"/>
                <a:cs typeface="Helvetica Neue"/>
                <a:sym typeface="Helvetica Neue"/>
              </a:rPr>
              <a:t>To define your own guiding principles,</a:t>
            </a:r>
            <a:endParaRPr b="1" sz="3000">
              <a:solidFill>
                <a:schemeClr val="lt1"/>
              </a:solidFill>
              <a:latin typeface="Helvetica Neue"/>
              <a:ea typeface="Helvetica Neue"/>
              <a:cs typeface="Helvetica Neue"/>
              <a:sym typeface="Helvetica Neue"/>
            </a:endParaRPr>
          </a:p>
          <a:p>
            <a:pPr indent="0" lvl="0" marL="0" marR="0" rtl="0" algn="ctr">
              <a:spcBef>
                <a:spcPts val="0"/>
              </a:spcBef>
              <a:spcAft>
                <a:spcPts val="0"/>
              </a:spcAft>
              <a:buNone/>
            </a:pPr>
            <a:r>
              <a:rPr b="1" lang="en" sz="3000">
                <a:solidFill>
                  <a:schemeClr val="lt1"/>
                </a:solidFill>
                <a:latin typeface="Helvetica Neue"/>
                <a:ea typeface="Helvetica Neue"/>
                <a:cs typeface="Helvetica Neue"/>
                <a:sym typeface="Helvetica Neue"/>
              </a:rPr>
              <a:t>first try to understand yourself.</a:t>
            </a:r>
            <a:endParaRPr b="1" sz="3000">
              <a:solidFill>
                <a:schemeClr val="lt1"/>
              </a:solidFill>
              <a:latin typeface="Helvetica Neue"/>
              <a:ea typeface="Helvetica Neue"/>
              <a:cs typeface="Helvetica Neue"/>
              <a:sym typeface="Helvetica Neu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8" name="Shape 258"/>
        <p:cNvGrpSpPr/>
        <p:nvPr/>
      </p:nvGrpSpPr>
      <p:grpSpPr>
        <a:xfrm>
          <a:off x="0" y="0"/>
          <a:ext cx="0" cy="0"/>
          <a:chOff x="0" y="0"/>
          <a:chExt cx="0" cy="0"/>
        </a:xfrm>
      </p:grpSpPr>
      <p:sp>
        <p:nvSpPr>
          <p:cNvPr id="259" name="Google Shape;259;p58"/>
          <p:cNvSpPr/>
          <p:nvPr/>
        </p:nvSpPr>
        <p:spPr>
          <a:xfrm>
            <a:off x="762000" y="2659626"/>
            <a:ext cx="1600800" cy="1137000"/>
          </a:xfrm>
          <a:prstGeom prst="rect">
            <a:avLst/>
          </a:prstGeom>
          <a:solidFill>
            <a:srgbClr val="0000CC"/>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Inspirations</a:t>
            </a:r>
            <a:endParaRPr b="1" sz="1800">
              <a:solidFill>
                <a:srgbClr val="FFFFFF"/>
              </a:solidFill>
              <a:latin typeface="Helvetica Neue"/>
              <a:ea typeface="Helvetica Neue"/>
              <a:cs typeface="Helvetica Neue"/>
              <a:sym typeface="Helvetica Neue"/>
            </a:endParaRPr>
          </a:p>
        </p:txBody>
      </p:sp>
      <p:sp>
        <p:nvSpPr>
          <p:cNvPr id="260" name="Google Shape;260;p58"/>
          <p:cNvSpPr/>
          <p:nvPr/>
        </p:nvSpPr>
        <p:spPr>
          <a:xfrm>
            <a:off x="2779879" y="2659626"/>
            <a:ext cx="1602300" cy="1137000"/>
          </a:xfrm>
          <a:prstGeom prst="rect">
            <a:avLst/>
          </a:prstGeom>
          <a:solidFill>
            <a:srgbClr val="2164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Aspirations</a:t>
            </a:r>
            <a:endParaRPr b="1" sz="1800">
              <a:solidFill>
                <a:srgbClr val="FFFFFF"/>
              </a:solidFill>
              <a:latin typeface="Helvetica Neue"/>
              <a:ea typeface="Helvetica Neue"/>
              <a:cs typeface="Helvetica Neue"/>
              <a:sym typeface="Helvetica Neue"/>
            </a:endParaRPr>
          </a:p>
        </p:txBody>
      </p:sp>
      <p:sp>
        <p:nvSpPr>
          <p:cNvPr id="261" name="Google Shape;261;p58"/>
          <p:cNvSpPr/>
          <p:nvPr/>
        </p:nvSpPr>
        <p:spPr>
          <a:xfrm>
            <a:off x="4799296" y="2658221"/>
            <a:ext cx="1602300" cy="1137000"/>
          </a:xfrm>
          <a:prstGeom prst="rect">
            <a:avLst/>
          </a:prstGeom>
          <a:solidFill>
            <a:srgbClr val="CD29C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Motivations</a:t>
            </a:r>
            <a:endParaRPr b="1" sz="1800">
              <a:solidFill>
                <a:srgbClr val="FFFFFF"/>
              </a:solidFill>
              <a:latin typeface="Helvetica Neue"/>
              <a:ea typeface="Helvetica Neue"/>
              <a:cs typeface="Helvetica Neue"/>
              <a:sym typeface="Helvetica Neue"/>
            </a:endParaRPr>
          </a:p>
        </p:txBody>
      </p:sp>
      <p:sp>
        <p:nvSpPr>
          <p:cNvPr id="262" name="Google Shape;262;p58"/>
          <p:cNvSpPr/>
          <p:nvPr/>
        </p:nvSpPr>
        <p:spPr>
          <a:xfrm>
            <a:off x="6818599" y="2658221"/>
            <a:ext cx="1602300" cy="1139700"/>
          </a:xfrm>
          <a:prstGeom prst="rect">
            <a:avLst/>
          </a:prstGeom>
          <a:solidFill>
            <a:srgbClr val="00804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Inclinations</a:t>
            </a:r>
            <a:endParaRPr b="1" sz="1800">
              <a:solidFill>
                <a:srgbClr val="FFFFFF"/>
              </a:solidFill>
              <a:latin typeface="Helvetica Neue"/>
              <a:ea typeface="Helvetica Neue"/>
              <a:cs typeface="Helvetica Neue"/>
              <a:sym typeface="Helvetica Neue"/>
            </a:endParaRPr>
          </a:p>
        </p:txBody>
      </p:sp>
      <p:grpSp>
        <p:nvGrpSpPr>
          <p:cNvPr id="263" name="Google Shape;263;p58"/>
          <p:cNvGrpSpPr/>
          <p:nvPr/>
        </p:nvGrpSpPr>
        <p:grpSpPr>
          <a:xfrm>
            <a:off x="761990" y="1345579"/>
            <a:ext cx="7659039" cy="773113"/>
            <a:chOff x="722850" y="1614013"/>
            <a:chExt cx="7698300" cy="773113"/>
          </a:xfrm>
        </p:grpSpPr>
        <p:sp>
          <p:nvSpPr>
            <p:cNvPr id="264" name="Google Shape;264;p58"/>
            <p:cNvSpPr/>
            <p:nvPr/>
          </p:nvSpPr>
          <p:spPr>
            <a:xfrm>
              <a:off x="722850" y="1614013"/>
              <a:ext cx="7698300" cy="773100"/>
            </a:xfrm>
            <a:prstGeom prst="homePlate">
              <a:avLst>
                <a:gd fmla="val 50000" name="adj"/>
              </a:avLst>
            </a:prstGeom>
            <a:solidFill>
              <a:srgbClr val="FF66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rgbClr val="E9EAEF"/>
                </a:solidFill>
                <a:latin typeface="Avenir"/>
                <a:ea typeface="Avenir"/>
                <a:cs typeface="Avenir"/>
                <a:sym typeface="Avenir"/>
              </a:endParaRPr>
            </a:p>
          </p:txBody>
        </p:sp>
        <p:sp>
          <p:nvSpPr>
            <p:cNvPr id="265" name="Google Shape;265;p58"/>
            <p:cNvSpPr txBox="1"/>
            <p:nvPr/>
          </p:nvSpPr>
          <p:spPr>
            <a:xfrm>
              <a:off x="1259225" y="1614026"/>
              <a:ext cx="6625500" cy="773100"/>
            </a:xfrm>
            <a:prstGeom prst="rect">
              <a:avLst/>
            </a:prstGeom>
            <a:no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2400"/>
                <a:buFont typeface="Helvetica Neue"/>
                <a:buNone/>
              </a:pPr>
              <a:r>
                <a:rPr lang="en" sz="2400">
                  <a:solidFill>
                    <a:srgbClr val="FFFFFF"/>
                  </a:solidFill>
                  <a:latin typeface="Helvetica Neue Light"/>
                  <a:ea typeface="Helvetica Neue Light"/>
                  <a:cs typeface="Helvetica Neue Light"/>
                  <a:sym typeface="Helvetica Neue Light"/>
                </a:rPr>
                <a:t>Developing your leadership style</a:t>
              </a:r>
              <a:endParaRPr sz="2400">
                <a:solidFill>
                  <a:srgbClr val="FFFFFF"/>
                </a:solidFill>
                <a:latin typeface="Helvetica Neue Light"/>
                <a:ea typeface="Helvetica Neue Light"/>
                <a:cs typeface="Helvetica Neue Light"/>
                <a:sym typeface="Helvetica Neue Light"/>
              </a:endParaRPr>
            </a:p>
          </p:txBody>
        </p:sp>
      </p:grpSp>
      <p:sp>
        <p:nvSpPr>
          <p:cNvPr id="266" name="Google Shape;266;p58"/>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200"/>
                                        <p:tgtEl>
                                          <p:spTgt spid="2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200"/>
                                        <p:tgtEl>
                                          <p:spTgt spid="2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200"/>
                                        <p:tgtEl>
                                          <p:spTgt spid="2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2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0" name="Shape 270"/>
        <p:cNvGrpSpPr/>
        <p:nvPr/>
      </p:nvGrpSpPr>
      <p:grpSpPr>
        <a:xfrm>
          <a:off x="0" y="0"/>
          <a:ext cx="0" cy="0"/>
          <a:chOff x="0" y="0"/>
          <a:chExt cx="0" cy="0"/>
        </a:xfrm>
      </p:grpSpPr>
      <p:sp>
        <p:nvSpPr>
          <p:cNvPr id="271" name="Google Shape;271;p59"/>
          <p:cNvSpPr/>
          <p:nvPr/>
        </p:nvSpPr>
        <p:spPr>
          <a:xfrm>
            <a:off x="3321771" y="509691"/>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Aspirations</a:t>
            </a:r>
            <a:endParaRPr sz="1800">
              <a:solidFill>
                <a:srgbClr val="FFFFFF"/>
              </a:solidFill>
              <a:latin typeface="Helvetica Neue Light"/>
              <a:ea typeface="Helvetica Neue Light"/>
              <a:cs typeface="Helvetica Neue Light"/>
              <a:sym typeface="Helvetica Neue Light"/>
            </a:endParaRPr>
          </a:p>
        </p:txBody>
      </p:sp>
      <p:sp>
        <p:nvSpPr>
          <p:cNvPr id="272" name="Google Shape;272;p59"/>
          <p:cNvSpPr/>
          <p:nvPr/>
        </p:nvSpPr>
        <p:spPr>
          <a:xfrm>
            <a:off x="5140414" y="507425"/>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Motivations</a:t>
            </a:r>
            <a:endParaRPr sz="1800">
              <a:solidFill>
                <a:srgbClr val="FFFFFF"/>
              </a:solidFill>
              <a:latin typeface="Helvetica Neue Light"/>
              <a:ea typeface="Helvetica Neue Light"/>
              <a:cs typeface="Helvetica Neue Light"/>
              <a:sym typeface="Helvetica Neue Light"/>
            </a:endParaRPr>
          </a:p>
        </p:txBody>
      </p:sp>
      <p:sp>
        <p:nvSpPr>
          <p:cNvPr id="273" name="Google Shape;273;p59"/>
          <p:cNvSpPr/>
          <p:nvPr/>
        </p:nvSpPr>
        <p:spPr>
          <a:xfrm>
            <a:off x="6958516" y="507428"/>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Inclinations</a:t>
            </a:r>
            <a:endParaRPr sz="1800">
              <a:solidFill>
                <a:srgbClr val="FFFFFF"/>
              </a:solidFill>
              <a:latin typeface="Helvetica Neue Light"/>
              <a:ea typeface="Helvetica Neue Light"/>
              <a:cs typeface="Helvetica Neue Light"/>
              <a:sym typeface="Helvetica Neue Light"/>
            </a:endParaRPr>
          </a:p>
        </p:txBody>
      </p:sp>
      <p:sp>
        <p:nvSpPr>
          <p:cNvPr id="274" name="Google Shape;274;p59"/>
          <p:cNvSpPr/>
          <p:nvPr/>
        </p:nvSpPr>
        <p:spPr>
          <a:xfrm>
            <a:off x="742550" y="511999"/>
            <a:ext cx="2275800" cy="1660800"/>
          </a:xfrm>
          <a:prstGeom prst="rect">
            <a:avLst/>
          </a:prstGeom>
          <a:solidFill>
            <a:srgbClr val="0000CC"/>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2400">
                <a:solidFill>
                  <a:srgbClr val="FFFFFF"/>
                </a:solidFill>
                <a:latin typeface="Helvetica Neue"/>
                <a:ea typeface="Helvetica Neue"/>
                <a:cs typeface="Helvetica Neue"/>
                <a:sym typeface="Helvetica Neue"/>
              </a:rPr>
              <a:t>Inspirations</a:t>
            </a:r>
            <a:endParaRPr b="1" sz="2400">
              <a:solidFill>
                <a:srgbClr val="FFFFFF"/>
              </a:solidFill>
              <a:latin typeface="Helvetica Neue"/>
              <a:ea typeface="Helvetica Neue"/>
              <a:cs typeface="Helvetica Neue"/>
              <a:sym typeface="Helvetica Neue"/>
            </a:endParaRPr>
          </a:p>
        </p:txBody>
      </p:sp>
      <p:sp>
        <p:nvSpPr>
          <p:cNvPr id="275" name="Google Shape;275;p59"/>
          <p:cNvSpPr txBox="1"/>
          <p:nvPr/>
        </p:nvSpPr>
        <p:spPr>
          <a:xfrm>
            <a:off x="387450" y="2518950"/>
            <a:ext cx="8369100" cy="1477200"/>
          </a:xfrm>
          <a:prstGeom prst="rect">
            <a:avLst/>
          </a:prstGeom>
          <a:noFill/>
          <a:ln>
            <a:noFill/>
          </a:ln>
        </p:spPr>
        <p:txBody>
          <a:bodyPr anchorCtr="0" anchor="ctr" bIns="0" lIns="0" spcFirstLastPara="1" rIns="0" wrap="square" tIns="0">
            <a:noAutofit/>
          </a:bodyPr>
          <a:lstStyle/>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What do you see that gives you the urge to do something?</a:t>
            </a:r>
            <a:endParaRPr sz="2400">
              <a:latin typeface="Helvetica Neue Light"/>
              <a:ea typeface="Helvetica Neue Light"/>
              <a:cs typeface="Helvetica Neue Light"/>
              <a:sym typeface="Helvetica Neue Light"/>
            </a:endParaRPr>
          </a:p>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Which leaders inspire you?</a:t>
            </a:r>
            <a:endParaRPr sz="2400">
              <a:latin typeface="Helvetica Neue Light"/>
              <a:ea typeface="Helvetica Neue Light"/>
              <a:cs typeface="Helvetica Neue Light"/>
              <a:sym typeface="Helvetica Neue Light"/>
            </a:endParaRPr>
          </a:p>
        </p:txBody>
      </p:sp>
      <p:sp>
        <p:nvSpPr>
          <p:cNvPr id="276" name="Google Shape;276;p59"/>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42"/>
          <p:cNvSpPr txBox="1"/>
          <p:nvPr/>
        </p:nvSpPr>
        <p:spPr>
          <a:xfrm>
            <a:off x="762000" y="2387084"/>
            <a:ext cx="7620000" cy="369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3000">
                <a:solidFill>
                  <a:schemeClr val="lt1"/>
                </a:solidFill>
                <a:latin typeface="Helvetica Neue"/>
                <a:ea typeface="Helvetica Neue"/>
                <a:cs typeface="Helvetica Neue"/>
                <a:sym typeface="Helvetica Neue"/>
              </a:rPr>
              <a:t>What? Why?</a:t>
            </a:r>
            <a:endParaRPr b="1" sz="3000">
              <a:solidFill>
                <a:schemeClr val="lt1"/>
              </a:solidFill>
              <a:latin typeface="Helvetica Neue"/>
              <a:ea typeface="Helvetica Neue"/>
              <a:cs typeface="Helvetica Neue"/>
              <a:sym typeface="Helvetica Neu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0" name="Shape 280"/>
        <p:cNvGrpSpPr/>
        <p:nvPr/>
      </p:nvGrpSpPr>
      <p:grpSpPr>
        <a:xfrm>
          <a:off x="0" y="0"/>
          <a:ext cx="0" cy="0"/>
          <a:chOff x="0" y="0"/>
          <a:chExt cx="0" cy="0"/>
        </a:xfrm>
      </p:grpSpPr>
      <p:sp>
        <p:nvSpPr>
          <p:cNvPr id="281" name="Google Shape;281;p60"/>
          <p:cNvSpPr/>
          <p:nvPr/>
        </p:nvSpPr>
        <p:spPr>
          <a:xfrm>
            <a:off x="3321771" y="509691"/>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Aspirations</a:t>
            </a:r>
            <a:endParaRPr sz="1800">
              <a:solidFill>
                <a:srgbClr val="FFFFFF"/>
              </a:solidFill>
              <a:latin typeface="Helvetica Neue Light"/>
              <a:ea typeface="Helvetica Neue Light"/>
              <a:cs typeface="Helvetica Neue Light"/>
              <a:sym typeface="Helvetica Neue Light"/>
            </a:endParaRPr>
          </a:p>
        </p:txBody>
      </p:sp>
      <p:sp>
        <p:nvSpPr>
          <p:cNvPr id="282" name="Google Shape;282;p60"/>
          <p:cNvSpPr/>
          <p:nvPr/>
        </p:nvSpPr>
        <p:spPr>
          <a:xfrm>
            <a:off x="5140414" y="507425"/>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Motivations</a:t>
            </a:r>
            <a:endParaRPr sz="1800">
              <a:solidFill>
                <a:srgbClr val="FFFFFF"/>
              </a:solidFill>
              <a:latin typeface="Helvetica Neue Light"/>
              <a:ea typeface="Helvetica Neue Light"/>
              <a:cs typeface="Helvetica Neue Light"/>
              <a:sym typeface="Helvetica Neue Light"/>
            </a:endParaRPr>
          </a:p>
        </p:txBody>
      </p:sp>
      <p:sp>
        <p:nvSpPr>
          <p:cNvPr id="283" name="Google Shape;283;p60"/>
          <p:cNvSpPr/>
          <p:nvPr/>
        </p:nvSpPr>
        <p:spPr>
          <a:xfrm>
            <a:off x="6958516" y="507428"/>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Inclinations</a:t>
            </a:r>
            <a:endParaRPr sz="1800">
              <a:solidFill>
                <a:srgbClr val="FFFFFF"/>
              </a:solidFill>
              <a:latin typeface="Helvetica Neue Light"/>
              <a:ea typeface="Helvetica Neue Light"/>
              <a:cs typeface="Helvetica Neue Light"/>
              <a:sym typeface="Helvetica Neue Light"/>
            </a:endParaRPr>
          </a:p>
        </p:txBody>
      </p:sp>
      <p:sp>
        <p:nvSpPr>
          <p:cNvPr id="284" name="Google Shape;284;p60"/>
          <p:cNvSpPr/>
          <p:nvPr/>
        </p:nvSpPr>
        <p:spPr>
          <a:xfrm>
            <a:off x="742550" y="511999"/>
            <a:ext cx="2275800" cy="1660800"/>
          </a:xfrm>
          <a:prstGeom prst="rect">
            <a:avLst/>
          </a:prstGeom>
          <a:solidFill>
            <a:srgbClr val="0000CC"/>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2400">
                <a:solidFill>
                  <a:srgbClr val="FFFFFF"/>
                </a:solidFill>
                <a:latin typeface="Helvetica Neue"/>
                <a:ea typeface="Helvetica Neue"/>
                <a:cs typeface="Helvetica Neue"/>
                <a:sym typeface="Helvetica Neue"/>
              </a:rPr>
              <a:t>My</a:t>
            </a:r>
            <a:br>
              <a:rPr b="1" lang="en" sz="2400">
                <a:solidFill>
                  <a:srgbClr val="FFFFFF"/>
                </a:solidFill>
                <a:latin typeface="Helvetica Neue"/>
                <a:ea typeface="Helvetica Neue"/>
                <a:cs typeface="Helvetica Neue"/>
                <a:sym typeface="Helvetica Neue"/>
              </a:rPr>
            </a:br>
            <a:r>
              <a:rPr b="1" lang="en" sz="2400">
                <a:solidFill>
                  <a:srgbClr val="FFFFFF"/>
                </a:solidFill>
                <a:latin typeface="Helvetica Neue"/>
                <a:ea typeface="Helvetica Neue"/>
                <a:cs typeface="Helvetica Neue"/>
                <a:sym typeface="Helvetica Neue"/>
              </a:rPr>
              <a:t>Inspirations</a:t>
            </a:r>
            <a:endParaRPr b="1" sz="2400">
              <a:solidFill>
                <a:srgbClr val="FFFFFF"/>
              </a:solidFill>
              <a:latin typeface="Helvetica Neue"/>
              <a:ea typeface="Helvetica Neue"/>
              <a:cs typeface="Helvetica Neue"/>
              <a:sym typeface="Helvetica Neue"/>
            </a:endParaRPr>
          </a:p>
        </p:txBody>
      </p:sp>
      <p:sp>
        <p:nvSpPr>
          <p:cNvPr id="285" name="Google Shape;285;p60"/>
          <p:cNvSpPr txBox="1"/>
          <p:nvPr/>
        </p:nvSpPr>
        <p:spPr>
          <a:xfrm>
            <a:off x="387450" y="2442750"/>
            <a:ext cx="8369100" cy="1477200"/>
          </a:xfrm>
          <a:prstGeom prst="rect">
            <a:avLst/>
          </a:prstGeom>
          <a:noFill/>
          <a:ln>
            <a:noFill/>
          </a:ln>
        </p:spPr>
        <p:txBody>
          <a:bodyPr anchorCtr="0" anchor="ctr" bIns="0" lIns="0" spcFirstLastPara="1" rIns="0" wrap="square" tIns="0">
            <a:noAutofit/>
          </a:bodyPr>
          <a:lstStyle/>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People solving difficult problems in novel ways</a:t>
            </a:r>
            <a:endParaRPr sz="2400">
              <a:latin typeface="Helvetica Neue Light"/>
              <a:ea typeface="Helvetica Neue Light"/>
              <a:cs typeface="Helvetica Neue Light"/>
              <a:sym typeface="Helvetica Neue Light"/>
            </a:endParaRPr>
          </a:p>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People creating things that elevate us</a:t>
            </a:r>
            <a:endParaRPr sz="2400">
              <a:latin typeface="Helvetica Neue Light"/>
              <a:ea typeface="Helvetica Neue Light"/>
              <a:cs typeface="Helvetica Neue Light"/>
              <a:sym typeface="Helvetica Neue Light"/>
            </a:endParaRPr>
          </a:p>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Leaders who are authentic, humble, and passionate</a:t>
            </a:r>
            <a:endParaRPr sz="2400">
              <a:latin typeface="Helvetica Neue Light"/>
              <a:ea typeface="Helvetica Neue Light"/>
              <a:cs typeface="Helvetica Neue Light"/>
              <a:sym typeface="Helvetica Neue Light"/>
            </a:endParaRPr>
          </a:p>
        </p:txBody>
      </p:sp>
      <p:sp>
        <p:nvSpPr>
          <p:cNvPr id="286" name="Google Shape;286;p60"/>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xEl>
                                              <p:pRg end="0" st="0"/>
                                            </p:txEl>
                                          </p:spTgt>
                                        </p:tgtEl>
                                        <p:attrNameLst>
                                          <p:attrName>style.visibility</p:attrName>
                                        </p:attrNameLst>
                                      </p:cBhvr>
                                      <p:to>
                                        <p:strVal val="visible"/>
                                      </p:to>
                                    </p:set>
                                    <p:animEffect filter="fade" transition="in">
                                      <p:cBhvr>
                                        <p:cTn dur="200"/>
                                        <p:tgtEl>
                                          <p:spTgt spid="28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xEl>
                                              <p:pRg end="1" st="1"/>
                                            </p:txEl>
                                          </p:spTgt>
                                        </p:tgtEl>
                                        <p:attrNameLst>
                                          <p:attrName>style.visibility</p:attrName>
                                        </p:attrNameLst>
                                      </p:cBhvr>
                                      <p:to>
                                        <p:strVal val="visible"/>
                                      </p:to>
                                    </p:set>
                                    <p:animEffect filter="fade" transition="in">
                                      <p:cBhvr>
                                        <p:cTn dur="200"/>
                                        <p:tgtEl>
                                          <p:spTgt spid="28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xEl>
                                              <p:pRg end="2" st="2"/>
                                            </p:txEl>
                                          </p:spTgt>
                                        </p:tgtEl>
                                        <p:attrNameLst>
                                          <p:attrName>style.visibility</p:attrName>
                                        </p:attrNameLst>
                                      </p:cBhvr>
                                      <p:to>
                                        <p:strVal val="visible"/>
                                      </p:to>
                                    </p:set>
                                    <p:animEffect filter="fade" transition="in">
                                      <p:cBhvr>
                                        <p:cTn dur="200"/>
                                        <p:tgtEl>
                                          <p:spTgt spid="285">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0" name="Shape 290"/>
        <p:cNvGrpSpPr/>
        <p:nvPr/>
      </p:nvGrpSpPr>
      <p:grpSpPr>
        <a:xfrm>
          <a:off x="0" y="0"/>
          <a:ext cx="0" cy="0"/>
          <a:chOff x="0" y="0"/>
          <a:chExt cx="0" cy="0"/>
        </a:xfrm>
      </p:grpSpPr>
      <p:sp>
        <p:nvSpPr>
          <p:cNvPr id="291" name="Google Shape;291;p61"/>
          <p:cNvSpPr/>
          <p:nvPr/>
        </p:nvSpPr>
        <p:spPr>
          <a:xfrm>
            <a:off x="5140414" y="507425"/>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Motivations</a:t>
            </a:r>
            <a:endParaRPr sz="1800">
              <a:solidFill>
                <a:srgbClr val="FFFFFF"/>
              </a:solidFill>
              <a:latin typeface="Helvetica Neue Light"/>
              <a:ea typeface="Helvetica Neue Light"/>
              <a:cs typeface="Helvetica Neue Light"/>
              <a:sym typeface="Helvetica Neue Light"/>
            </a:endParaRPr>
          </a:p>
        </p:txBody>
      </p:sp>
      <p:sp>
        <p:nvSpPr>
          <p:cNvPr id="292" name="Google Shape;292;p61"/>
          <p:cNvSpPr/>
          <p:nvPr/>
        </p:nvSpPr>
        <p:spPr>
          <a:xfrm>
            <a:off x="6958516" y="507428"/>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Inclinations</a:t>
            </a:r>
            <a:endParaRPr sz="1800">
              <a:solidFill>
                <a:srgbClr val="FFFFFF"/>
              </a:solidFill>
              <a:latin typeface="Helvetica Neue Light"/>
              <a:ea typeface="Helvetica Neue Light"/>
              <a:cs typeface="Helvetica Neue Light"/>
              <a:sym typeface="Helvetica Neue Light"/>
            </a:endParaRPr>
          </a:p>
        </p:txBody>
      </p:sp>
      <p:sp>
        <p:nvSpPr>
          <p:cNvPr id="293" name="Google Shape;293;p61"/>
          <p:cNvSpPr/>
          <p:nvPr/>
        </p:nvSpPr>
        <p:spPr>
          <a:xfrm>
            <a:off x="742539" y="511100"/>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Inspirations</a:t>
            </a:r>
            <a:endParaRPr sz="1800">
              <a:solidFill>
                <a:srgbClr val="FFFFFF"/>
              </a:solidFill>
              <a:latin typeface="Helvetica Neue Light"/>
              <a:ea typeface="Helvetica Neue Light"/>
              <a:cs typeface="Helvetica Neue Light"/>
              <a:sym typeface="Helvetica Neue Light"/>
            </a:endParaRPr>
          </a:p>
        </p:txBody>
      </p:sp>
      <p:sp>
        <p:nvSpPr>
          <p:cNvPr id="294" name="Google Shape;294;p61"/>
          <p:cNvSpPr/>
          <p:nvPr/>
        </p:nvSpPr>
        <p:spPr>
          <a:xfrm>
            <a:off x="2450088" y="507414"/>
            <a:ext cx="2424600" cy="1660800"/>
          </a:xfrm>
          <a:prstGeom prst="rect">
            <a:avLst/>
          </a:prstGeom>
          <a:solidFill>
            <a:srgbClr val="2164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FFFFFF"/>
              </a:buClr>
              <a:buSzPts val="1800"/>
              <a:buFont typeface="Helvetica Neue Light"/>
              <a:buNone/>
            </a:pPr>
            <a:r>
              <a:rPr b="1" lang="en" sz="2400">
                <a:solidFill>
                  <a:srgbClr val="FFFFFF"/>
                </a:solidFill>
                <a:latin typeface="Helvetica Neue"/>
                <a:ea typeface="Helvetica Neue"/>
                <a:cs typeface="Helvetica Neue"/>
                <a:sym typeface="Helvetica Neue"/>
              </a:rPr>
              <a:t>Aspirations</a:t>
            </a:r>
            <a:endParaRPr b="1" sz="2400">
              <a:solidFill>
                <a:srgbClr val="FFFFFF"/>
              </a:solidFill>
              <a:latin typeface="Helvetica Neue"/>
              <a:ea typeface="Helvetica Neue"/>
              <a:cs typeface="Helvetica Neue"/>
              <a:sym typeface="Helvetica Neue"/>
            </a:endParaRPr>
          </a:p>
        </p:txBody>
      </p:sp>
      <p:sp>
        <p:nvSpPr>
          <p:cNvPr id="295" name="Google Shape;295;p61"/>
          <p:cNvSpPr txBox="1"/>
          <p:nvPr/>
        </p:nvSpPr>
        <p:spPr>
          <a:xfrm>
            <a:off x="1513114" y="2518886"/>
            <a:ext cx="6117900" cy="1477200"/>
          </a:xfrm>
          <a:prstGeom prst="rect">
            <a:avLst/>
          </a:prstGeom>
          <a:noFill/>
          <a:ln>
            <a:noFill/>
          </a:ln>
        </p:spPr>
        <p:txBody>
          <a:bodyPr anchorCtr="0" anchor="ctr" bIns="0" lIns="0" spcFirstLastPara="1" rIns="0" wrap="square" tIns="0">
            <a:noAutofit/>
          </a:bodyPr>
          <a:lstStyle/>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What do you hope to achieve in life?</a:t>
            </a:r>
            <a:endParaRPr sz="2400">
              <a:latin typeface="Helvetica Neue Light"/>
              <a:ea typeface="Helvetica Neue Light"/>
              <a:cs typeface="Helvetica Neue Light"/>
              <a:sym typeface="Helvetica Neue Light"/>
            </a:endParaRPr>
          </a:p>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How do you want to lead others?</a:t>
            </a:r>
            <a:endParaRPr sz="2400">
              <a:latin typeface="Helvetica Neue Light"/>
              <a:ea typeface="Helvetica Neue Light"/>
              <a:cs typeface="Helvetica Neue Light"/>
              <a:sym typeface="Helvetica Neue Light"/>
            </a:endParaRPr>
          </a:p>
        </p:txBody>
      </p:sp>
      <p:sp>
        <p:nvSpPr>
          <p:cNvPr id="296" name="Google Shape;296;p61"/>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62"/>
          <p:cNvSpPr/>
          <p:nvPr/>
        </p:nvSpPr>
        <p:spPr>
          <a:xfrm>
            <a:off x="5140414" y="507425"/>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Motivations</a:t>
            </a:r>
            <a:endParaRPr sz="1800">
              <a:solidFill>
                <a:srgbClr val="FFFFFF"/>
              </a:solidFill>
              <a:latin typeface="Helvetica Neue Light"/>
              <a:ea typeface="Helvetica Neue Light"/>
              <a:cs typeface="Helvetica Neue Light"/>
              <a:sym typeface="Helvetica Neue Light"/>
            </a:endParaRPr>
          </a:p>
        </p:txBody>
      </p:sp>
      <p:sp>
        <p:nvSpPr>
          <p:cNvPr id="302" name="Google Shape;302;p62"/>
          <p:cNvSpPr/>
          <p:nvPr/>
        </p:nvSpPr>
        <p:spPr>
          <a:xfrm>
            <a:off x="6958516" y="507428"/>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Inclinations</a:t>
            </a:r>
            <a:endParaRPr sz="1800">
              <a:solidFill>
                <a:srgbClr val="FFFFFF"/>
              </a:solidFill>
              <a:latin typeface="Helvetica Neue Light"/>
              <a:ea typeface="Helvetica Neue Light"/>
              <a:cs typeface="Helvetica Neue Light"/>
              <a:sym typeface="Helvetica Neue Light"/>
            </a:endParaRPr>
          </a:p>
        </p:txBody>
      </p:sp>
      <p:sp>
        <p:nvSpPr>
          <p:cNvPr id="303" name="Google Shape;303;p62"/>
          <p:cNvSpPr/>
          <p:nvPr/>
        </p:nvSpPr>
        <p:spPr>
          <a:xfrm>
            <a:off x="742539" y="511100"/>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Inspirations</a:t>
            </a:r>
            <a:endParaRPr sz="1800">
              <a:solidFill>
                <a:srgbClr val="FFFFFF"/>
              </a:solidFill>
              <a:latin typeface="Helvetica Neue Light"/>
              <a:ea typeface="Helvetica Neue Light"/>
              <a:cs typeface="Helvetica Neue Light"/>
              <a:sym typeface="Helvetica Neue Light"/>
            </a:endParaRPr>
          </a:p>
        </p:txBody>
      </p:sp>
      <p:sp>
        <p:nvSpPr>
          <p:cNvPr id="304" name="Google Shape;304;p62"/>
          <p:cNvSpPr/>
          <p:nvPr/>
        </p:nvSpPr>
        <p:spPr>
          <a:xfrm>
            <a:off x="2450088" y="507414"/>
            <a:ext cx="2424600" cy="1660800"/>
          </a:xfrm>
          <a:prstGeom prst="rect">
            <a:avLst/>
          </a:prstGeom>
          <a:solidFill>
            <a:srgbClr val="2164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FFFFFF"/>
              </a:buClr>
              <a:buSzPts val="1800"/>
              <a:buFont typeface="Helvetica Neue Light"/>
              <a:buNone/>
            </a:pPr>
            <a:r>
              <a:rPr b="1" lang="en" sz="2400">
                <a:solidFill>
                  <a:srgbClr val="FFFFFF"/>
                </a:solidFill>
                <a:latin typeface="Helvetica Neue"/>
                <a:ea typeface="Helvetica Neue"/>
                <a:cs typeface="Helvetica Neue"/>
                <a:sym typeface="Helvetica Neue"/>
              </a:rPr>
              <a:t>My</a:t>
            </a:r>
            <a:br>
              <a:rPr b="1" lang="en" sz="2400">
                <a:solidFill>
                  <a:srgbClr val="FFFFFF"/>
                </a:solidFill>
                <a:latin typeface="Helvetica Neue"/>
                <a:ea typeface="Helvetica Neue"/>
                <a:cs typeface="Helvetica Neue"/>
                <a:sym typeface="Helvetica Neue"/>
              </a:rPr>
            </a:br>
            <a:r>
              <a:rPr b="1" lang="en" sz="2400">
                <a:solidFill>
                  <a:srgbClr val="FFFFFF"/>
                </a:solidFill>
                <a:latin typeface="Helvetica Neue"/>
                <a:ea typeface="Helvetica Neue"/>
                <a:cs typeface="Helvetica Neue"/>
                <a:sym typeface="Helvetica Neue"/>
              </a:rPr>
              <a:t>Aspirations</a:t>
            </a:r>
            <a:endParaRPr b="1" sz="2400">
              <a:solidFill>
                <a:srgbClr val="FFFFFF"/>
              </a:solidFill>
              <a:latin typeface="Helvetica Neue"/>
              <a:ea typeface="Helvetica Neue"/>
              <a:cs typeface="Helvetica Neue"/>
              <a:sym typeface="Helvetica Neue"/>
            </a:endParaRPr>
          </a:p>
        </p:txBody>
      </p:sp>
      <p:sp>
        <p:nvSpPr>
          <p:cNvPr id="305" name="Google Shape;305;p62"/>
          <p:cNvSpPr txBox="1"/>
          <p:nvPr/>
        </p:nvSpPr>
        <p:spPr>
          <a:xfrm>
            <a:off x="1513114" y="2442686"/>
            <a:ext cx="6117900" cy="1477200"/>
          </a:xfrm>
          <a:prstGeom prst="rect">
            <a:avLst/>
          </a:prstGeom>
          <a:noFill/>
          <a:ln>
            <a:noFill/>
          </a:ln>
        </p:spPr>
        <p:txBody>
          <a:bodyPr anchorCtr="0" anchor="ctr" bIns="0" lIns="0" spcFirstLastPara="1" rIns="0" wrap="square" tIns="0">
            <a:noAutofit/>
          </a:bodyPr>
          <a:lstStyle/>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Help others achieve their goals</a:t>
            </a:r>
            <a:endParaRPr sz="2400">
              <a:latin typeface="Helvetica Neue Light"/>
              <a:ea typeface="Helvetica Neue Light"/>
              <a:cs typeface="Helvetica Neue Light"/>
              <a:sym typeface="Helvetica Neue Light"/>
            </a:endParaRPr>
          </a:p>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Do work that matters</a:t>
            </a:r>
            <a:endParaRPr sz="2400">
              <a:latin typeface="Helvetica Neue Light"/>
              <a:ea typeface="Helvetica Neue Light"/>
              <a:cs typeface="Helvetica Neue Light"/>
              <a:sym typeface="Helvetica Neue Light"/>
            </a:endParaRPr>
          </a:p>
        </p:txBody>
      </p:sp>
      <p:sp>
        <p:nvSpPr>
          <p:cNvPr id="306" name="Google Shape;306;p62"/>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xEl>
                                              <p:pRg end="0" st="0"/>
                                            </p:txEl>
                                          </p:spTgt>
                                        </p:tgtEl>
                                        <p:attrNameLst>
                                          <p:attrName>style.visibility</p:attrName>
                                        </p:attrNameLst>
                                      </p:cBhvr>
                                      <p:to>
                                        <p:strVal val="visible"/>
                                      </p:to>
                                    </p:set>
                                    <p:animEffect filter="fade" transition="in">
                                      <p:cBhvr>
                                        <p:cTn dur="200"/>
                                        <p:tgtEl>
                                          <p:spTgt spid="30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xEl>
                                              <p:pRg end="1" st="1"/>
                                            </p:txEl>
                                          </p:spTgt>
                                        </p:tgtEl>
                                        <p:attrNameLst>
                                          <p:attrName>style.visibility</p:attrName>
                                        </p:attrNameLst>
                                      </p:cBhvr>
                                      <p:to>
                                        <p:strVal val="visible"/>
                                      </p:to>
                                    </p:set>
                                    <p:animEffect filter="fade" transition="in">
                                      <p:cBhvr>
                                        <p:cTn dur="200"/>
                                        <p:tgtEl>
                                          <p:spTgt spid="30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 name="Shape 310"/>
        <p:cNvGrpSpPr/>
        <p:nvPr/>
      </p:nvGrpSpPr>
      <p:grpSpPr>
        <a:xfrm>
          <a:off x="0" y="0"/>
          <a:ext cx="0" cy="0"/>
          <a:chOff x="0" y="0"/>
          <a:chExt cx="0" cy="0"/>
        </a:xfrm>
      </p:grpSpPr>
      <p:sp>
        <p:nvSpPr>
          <p:cNvPr id="311" name="Google Shape;311;p63"/>
          <p:cNvSpPr/>
          <p:nvPr/>
        </p:nvSpPr>
        <p:spPr>
          <a:xfrm>
            <a:off x="6958516" y="507428"/>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Inclinations</a:t>
            </a:r>
            <a:endParaRPr sz="1800">
              <a:solidFill>
                <a:srgbClr val="FFFFFF"/>
              </a:solidFill>
              <a:latin typeface="Helvetica Neue Light"/>
              <a:ea typeface="Helvetica Neue Light"/>
              <a:cs typeface="Helvetica Neue Light"/>
              <a:sym typeface="Helvetica Neue Light"/>
            </a:endParaRPr>
          </a:p>
        </p:txBody>
      </p:sp>
      <p:sp>
        <p:nvSpPr>
          <p:cNvPr id="312" name="Google Shape;312;p63"/>
          <p:cNvSpPr/>
          <p:nvPr/>
        </p:nvSpPr>
        <p:spPr>
          <a:xfrm>
            <a:off x="742539" y="511100"/>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Inspirations</a:t>
            </a:r>
            <a:endParaRPr sz="1800">
              <a:solidFill>
                <a:srgbClr val="FFFFFF"/>
              </a:solidFill>
              <a:latin typeface="Helvetica Neue Light"/>
              <a:ea typeface="Helvetica Neue Light"/>
              <a:cs typeface="Helvetica Neue Light"/>
              <a:sym typeface="Helvetica Neue Light"/>
            </a:endParaRPr>
          </a:p>
        </p:txBody>
      </p:sp>
      <p:sp>
        <p:nvSpPr>
          <p:cNvPr id="313" name="Google Shape;313;p63"/>
          <p:cNvSpPr/>
          <p:nvPr/>
        </p:nvSpPr>
        <p:spPr>
          <a:xfrm>
            <a:off x="2450100" y="503725"/>
            <a:ext cx="1441800" cy="8073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Aspirations</a:t>
            </a:r>
            <a:endParaRPr sz="1800">
              <a:solidFill>
                <a:srgbClr val="FFFFFF"/>
              </a:solidFill>
              <a:latin typeface="Helvetica Neue Light"/>
              <a:ea typeface="Helvetica Neue Light"/>
              <a:cs typeface="Helvetica Neue Light"/>
              <a:sym typeface="Helvetica Neue Light"/>
            </a:endParaRPr>
          </a:p>
        </p:txBody>
      </p:sp>
      <p:sp>
        <p:nvSpPr>
          <p:cNvPr id="314" name="Google Shape;314;p63"/>
          <p:cNvSpPr/>
          <p:nvPr/>
        </p:nvSpPr>
        <p:spPr>
          <a:xfrm>
            <a:off x="4321906" y="507425"/>
            <a:ext cx="2206500" cy="1660800"/>
          </a:xfrm>
          <a:prstGeom prst="rect">
            <a:avLst/>
          </a:prstGeom>
          <a:solidFill>
            <a:srgbClr val="CD29C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2400">
                <a:solidFill>
                  <a:srgbClr val="FFFFFF"/>
                </a:solidFill>
                <a:latin typeface="Helvetica Neue"/>
                <a:ea typeface="Helvetica Neue"/>
                <a:cs typeface="Helvetica Neue"/>
                <a:sym typeface="Helvetica Neue"/>
              </a:rPr>
              <a:t>Motivations</a:t>
            </a:r>
            <a:endParaRPr b="1" sz="2400">
              <a:solidFill>
                <a:srgbClr val="FFFFFF"/>
              </a:solidFill>
              <a:latin typeface="Helvetica Neue"/>
              <a:ea typeface="Helvetica Neue"/>
              <a:cs typeface="Helvetica Neue"/>
              <a:sym typeface="Helvetica Neue"/>
            </a:endParaRPr>
          </a:p>
        </p:txBody>
      </p:sp>
      <p:sp>
        <p:nvSpPr>
          <p:cNvPr id="315" name="Google Shape;315;p63"/>
          <p:cNvSpPr txBox="1"/>
          <p:nvPr/>
        </p:nvSpPr>
        <p:spPr>
          <a:xfrm>
            <a:off x="1513114" y="2442686"/>
            <a:ext cx="6117900" cy="1477200"/>
          </a:xfrm>
          <a:prstGeom prst="rect">
            <a:avLst/>
          </a:prstGeom>
          <a:noFill/>
          <a:ln>
            <a:noFill/>
          </a:ln>
        </p:spPr>
        <p:txBody>
          <a:bodyPr anchorCtr="0" anchor="ctr" bIns="0" lIns="0" spcFirstLastPara="1" rIns="0" wrap="square" tIns="0">
            <a:noAutofit/>
          </a:bodyPr>
          <a:lstStyle/>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What activities give you energy?</a:t>
            </a:r>
            <a:endParaRPr sz="2400">
              <a:latin typeface="Helvetica Neue Light"/>
              <a:ea typeface="Helvetica Neue Light"/>
              <a:cs typeface="Helvetica Neue Light"/>
              <a:sym typeface="Helvetica Neue Light"/>
            </a:endParaRPr>
          </a:p>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Which parts of leadership do you love?</a:t>
            </a:r>
            <a:endParaRPr sz="2400">
              <a:latin typeface="Helvetica Neue Light"/>
              <a:ea typeface="Helvetica Neue Light"/>
              <a:cs typeface="Helvetica Neue Light"/>
              <a:sym typeface="Helvetica Neue Light"/>
            </a:endParaRPr>
          </a:p>
        </p:txBody>
      </p:sp>
      <p:sp>
        <p:nvSpPr>
          <p:cNvPr id="316" name="Google Shape;316;p63"/>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0" name="Shape 320"/>
        <p:cNvGrpSpPr/>
        <p:nvPr/>
      </p:nvGrpSpPr>
      <p:grpSpPr>
        <a:xfrm>
          <a:off x="0" y="0"/>
          <a:ext cx="0" cy="0"/>
          <a:chOff x="0" y="0"/>
          <a:chExt cx="0" cy="0"/>
        </a:xfrm>
      </p:grpSpPr>
      <p:sp>
        <p:nvSpPr>
          <p:cNvPr id="321" name="Google Shape;321;p64"/>
          <p:cNvSpPr/>
          <p:nvPr/>
        </p:nvSpPr>
        <p:spPr>
          <a:xfrm>
            <a:off x="6958516" y="507428"/>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Inclinations</a:t>
            </a:r>
            <a:endParaRPr sz="1800">
              <a:solidFill>
                <a:srgbClr val="FFFFFF"/>
              </a:solidFill>
              <a:latin typeface="Helvetica Neue Light"/>
              <a:ea typeface="Helvetica Neue Light"/>
              <a:cs typeface="Helvetica Neue Light"/>
              <a:sym typeface="Helvetica Neue Light"/>
            </a:endParaRPr>
          </a:p>
        </p:txBody>
      </p:sp>
      <p:sp>
        <p:nvSpPr>
          <p:cNvPr id="322" name="Google Shape;322;p64"/>
          <p:cNvSpPr/>
          <p:nvPr/>
        </p:nvSpPr>
        <p:spPr>
          <a:xfrm>
            <a:off x="742539" y="511100"/>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Inspirations</a:t>
            </a:r>
            <a:endParaRPr sz="1800">
              <a:solidFill>
                <a:srgbClr val="FFFFFF"/>
              </a:solidFill>
              <a:latin typeface="Helvetica Neue Light"/>
              <a:ea typeface="Helvetica Neue Light"/>
              <a:cs typeface="Helvetica Neue Light"/>
              <a:sym typeface="Helvetica Neue Light"/>
            </a:endParaRPr>
          </a:p>
        </p:txBody>
      </p:sp>
      <p:sp>
        <p:nvSpPr>
          <p:cNvPr id="323" name="Google Shape;323;p64"/>
          <p:cNvSpPr/>
          <p:nvPr/>
        </p:nvSpPr>
        <p:spPr>
          <a:xfrm>
            <a:off x="2450100" y="503725"/>
            <a:ext cx="1441800" cy="8073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Aspirations</a:t>
            </a:r>
            <a:endParaRPr sz="1800">
              <a:solidFill>
                <a:srgbClr val="FFFFFF"/>
              </a:solidFill>
              <a:latin typeface="Helvetica Neue Light"/>
              <a:ea typeface="Helvetica Neue Light"/>
              <a:cs typeface="Helvetica Neue Light"/>
              <a:sym typeface="Helvetica Neue Light"/>
            </a:endParaRPr>
          </a:p>
        </p:txBody>
      </p:sp>
      <p:sp>
        <p:nvSpPr>
          <p:cNvPr id="324" name="Google Shape;324;p64"/>
          <p:cNvSpPr/>
          <p:nvPr/>
        </p:nvSpPr>
        <p:spPr>
          <a:xfrm>
            <a:off x="4321906" y="507425"/>
            <a:ext cx="2206500" cy="1660800"/>
          </a:xfrm>
          <a:prstGeom prst="rect">
            <a:avLst/>
          </a:prstGeom>
          <a:solidFill>
            <a:srgbClr val="CD29C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2400">
                <a:solidFill>
                  <a:srgbClr val="FFFFFF"/>
                </a:solidFill>
                <a:latin typeface="Helvetica Neue"/>
                <a:ea typeface="Helvetica Neue"/>
                <a:cs typeface="Helvetica Neue"/>
                <a:sym typeface="Helvetica Neue"/>
              </a:rPr>
              <a:t>My</a:t>
            </a:r>
            <a:br>
              <a:rPr b="1" lang="en" sz="2400">
                <a:solidFill>
                  <a:srgbClr val="FFFFFF"/>
                </a:solidFill>
                <a:latin typeface="Helvetica Neue"/>
                <a:ea typeface="Helvetica Neue"/>
                <a:cs typeface="Helvetica Neue"/>
                <a:sym typeface="Helvetica Neue"/>
              </a:rPr>
            </a:br>
            <a:r>
              <a:rPr b="1" lang="en" sz="2400">
                <a:solidFill>
                  <a:srgbClr val="FFFFFF"/>
                </a:solidFill>
                <a:latin typeface="Helvetica Neue"/>
                <a:ea typeface="Helvetica Neue"/>
                <a:cs typeface="Helvetica Neue"/>
                <a:sym typeface="Helvetica Neue"/>
              </a:rPr>
              <a:t>Motivations</a:t>
            </a:r>
            <a:endParaRPr b="1" sz="2400">
              <a:solidFill>
                <a:srgbClr val="FFFFFF"/>
              </a:solidFill>
              <a:latin typeface="Helvetica Neue"/>
              <a:ea typeface="Helvetica Neue"/>
              <a:cs typeface="Helvetica Neue"/>
              <a:sym typeface="Helvetica Neue"/>
            </a:endParaRPr>
          </a:p>
        </p:txBody>
      </p:sp>
      <p:sp>
        <p:nvSpPr>
          <p:cNvPr id="325" name="Google Shape;325;p64"/>
          <p:cNvSpPr txBox="1"/>
          <p:nvPr/>
        </p:nvSpPr>
        <p:spPr>
          <a:xfrm>
            <a:off x="1513114" y="2442686"/>
            <a:ext cx="6117900" cy="1477200"/>
          </a:xfrm>
          <a:prstGeom prst="rect">
            <a:avLst/>
          </a:prstGeom>
          <a:noFill/>
          <a:ln>
            <a:noFill/>
          </a:ln>
        </p:spPr>
        <p:txBody>
          <a:bodyPr anchorCtr="0" anchor="ctr" bIns="0" lIns="0" spcFirstLastPara="1" rIns="0" wrap="square" tIns="0">
            <a:noAutofit/>
          </a:bodyPr>
          <a:lstStyle/>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Working together to accomplish a shared goal</a:t>
            </a:r>
            <a:endParaRPr sz="2400">
              <a:latin typeface="Helvetica Neue Light"/>
              <a:ea typeface="Helvetica Neue Light"/>
              <a:cs typeface="Helvetica Neue Light"/>
              <a:sym typeface="Helvetica Neue Light"/>
            </a:endParaRPr>
          </a:p>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Helping other people grow and succeed</a:t>
            </a:r>
            <a:endParaRPr sz="2400">
              <a:latin typeface="Helvetica Neue Light"/>
              <a:ea typeface="Helvetica Neue Light"/>
              <a:cs typeface="Helvetica Neue Light"/>
              <a:sym typeface="Helvetica Neue Light"/>
            </a:endParaRPr>
          </a:p>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Receiving recognition from others</a:t>
            </a:r>
            <a:endParaRPr sz="2400">
              <a:latin typeface="Helvetica Neue Light"/>
              <a:ea typeface="Helvetica Neue Light"/>
              <a:cs typeface="Helvetica Neue Light"/>
              <a:sym typeface="Helvetica Neue Light"/>
            </a:endParaRPr>
          </a:p>
        </p:txBody>
      </p:sp>
      <p:sp>
        <p:nvSpPr>
          <p:cNvPr id="326" name="Google Shape;326;p64"/>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xEl>
                                              <p:pRg end="0" st="0"/>
                                            </p:txEl>
                                          </p:spTgt>
                                        </p:tgtEl>
                                        <p:attrNameLst>
                                          <p:attrName>style.visibility</p:attrName>
                                        </p:attrNameLst>
                                      </p:cBhvr>
                                      <p:to>
                                        <p:strVal val="visible"/>
                                      </p:to>
                                    </p:set>
                                    <p:animEffect filter="fade" transition="in">
                                      <p:cBhvr>
                                        <p:cTn dur="200"/>
                                        <p:tgtEl>
                                          <p:spTgt spid="32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xEl>
                                              <p:pRg end="1" st="1"/>
                                            </p:txEl>
                                          </p:spTgt>
                                        </p:tgtEl>
                                        <p:attrNameLst>
                                          <p:attrName>style.visibility</p:attrName>
                                        </p:attrNameLst>
                                      </p:cBhvr>
                                      <p:to>
                                        <p:strVal val="visible"/>
                                      </p:to>
                                    </p:set>
                                    <p:animEffect filter="fade" transition="in">
                                      <p:cBhvr>
                                        <p:cTn dur="200"/>
                                        <p:tgtEl>
                                          <p:spTgt spid="32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xEl>
                                              <p:pRg end="2" st="2"/>
                                            </p:txEl>
                                          </p:spTgt>
                                        </p:tgtEl>
                                        <p:attrNameLst>
                                          <p:attrName>style.visibility</p:attrName>
                                        </p:attrNameLst>
                                      </p:cBhvr>
                                      <p:to>
                                        <p:strVal val="visible"/>
                                      </p:to>
                                    </p:set>
                                    <p:animEffect filter="fade" transition="in">
                                      <p:cBhvr>
                                        <p:cTn dur="200"/>
                                        <p:tgtEl>
                                          <p:spTgt spid="325">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0" name="Shape 330"/>
        <p:cNvGrpSpPr/>
        <p:nvPr/>
      </p:nvGrpSpPr>
      <p:grpSpPr>
        <a:xfrm>
          <a:off x="0" y="0"/>
          <a:ext cx="0" cy="0"/>
          <a:chOff x="0" y="0"/>
          <a:chExt cx="0" cy="0"/>
        </a:xfrm>
      </p:grpSpPr>
      <p:sp>
        <p:nvSpPr>
          <p:cNvPr id="331" name="Google Shape;331;p65"/>
          <p:cNvSpPr/>
          <p:nvPr/>
        </p:nvSpPr>
        <p:spPr>
          <a:xfrm>
            <a:off x="4321900" y="503600"/>
            <a:ext cx="1441800" cy="8073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Motivations</a:t>
            </a:r>
            <a:endParaRPr sz="1800">
              <a:solidFill>
                <a:srgbClr val="FFFFFF"/>
              </a:solidFill>
              <a:latin typeface="Helvetica Neue Light"/>
              <a:ea typeface="Helvetica Neue Light"/>
              <a:cs typeface="Helvetica Neue Light"/>
              <a:sym typeface="Helvetica Neue Light"/>
            </a:endParaRPr>
          </a:p>
        </p:txBody>
      </p:sp>
      <p:sp>
        <p:nvSpPr>
          <p:cNvPr id="332" name="Google Shape;332;p65"/>
          <p:cNvSpPr/>
          <p:nvPr/>
        </p:nvSpPr>
        <p:spPr>
          <a:xfrm>
            <a:off x="742539" y="511100"/>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Inspirations</a:t>
            </a:r>
            <a:endParaRPr sz="1800">
              <a:solidFill>
                <a:srgbClr val="FFFFFF"/>
              </a:solidFill>
              <a:latin typeface="Helvetica Neue Light"/>
              <a:ea typeface="Helvetica Neue Light"/>
              <a:cs typeface="Helvetica Neue Light"/>
              <a:sym typeface="Helvetica Neue Light"/>
            </a:endParaRPr>
          </a:p>
        </p:txBody>
      </p:sp>
      <p:sp>
        <p:nvSpPr>
          <p:cNvPr id="333" name="Google Shape;333;p65"/>
          <p:cNvSpPr/>
          <p:nvPr/>
        </p:nvSpPr>
        <p:spPr>
          <a:xfrm>
            <a:off x="2450100" y="503725"/>
            <a:ext cx="1441800" cy="8073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Aspirations</a:t>
            </a:r>
            <a:endParaRPr sz="1800">
              <a:solidFill>
                <a:srgbClr val="FFFFFF"/>
              </a:solidFill>
              <a:latin typeface="Helvetica Neue Light"/>
              <a:ea typeface="Helvetica Neue Light"/>
              <a:cs typeface="Helvetica Neue Light"/>
              <a:sym typeface="Helvetica Neue Light"/>
            </a:endParaRPr>
          </a:p>
        </p:txBody>
      </p:sp>
      <p:sp>
        <p:nvSpPr>
          <p:cNvPr id="334" name="Google Shape;334;p65"/>
          <p:cNvSpPr/>
          <p:nvPr/>
        </p:nvSpPr>
        <p:spPr>
          <a:xfrm>
            <a:off x="6088624" y="509650"/>
            <a:ext cx="2312700" cy="1660800"/>
          </a:xfrm>
          <a:prstGeom prst="rect">
            <a:avLst/>
          </a:prstGeom>
          <a:solidFill>
            <a:srgbClr val="00804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2400">
                <a:solidFill>
                  <a:srgbClr val="FFFFFF"/>
                </a:solidFill>
                <a:latin typeface="Helvetica Neue"/>
                <a:ea typeface="Helvetica Neue"/>
                <a:cs typeface="Helvetica Neue"/>
                <a:sym typeface="Helvetica Neue"/>
              </a:rPr>
              <a:t>Inclinations</a:t>
            </a:r>
            <a:endParaRPr b="1" sz="2400">
              <a:solidFill>
                <a:srgbClr val="FFFFFF"/>
              </a:solidFill>
              <a:latin typeface="Helvetica Neue"/>
              <a:ea typeface="Helvetica Neue"/>
              <a:cs typeface="Helvetica Neue"/>
              <a:sym typeface="Helvetica Neue"/>
            </a:endParaRPr>
          </a:p>
        </p:txBody>
      </p:sp>
      <p:sp>
        <p:nvSpPr>
          <p:cNvPr id="335" name="Google Shape;335;p65"/>
          <p:cNvSpPr txBox="1"/>
          <p:nvPr/>
        </p:nvSpPr>
        <p:spPr>
          <a:xfrm>
            <a:off x="1513114" y="2442686"/>
            <a:ext cx="6117900" cy="1477200"/>
          </a:xfrm>
          <a:prstGeom prst="rect">
            <a:avLst/>
          </a:prstGeom>
          <a:noFill/>
          <a:ln>
            <a:noFill/>
          </a:ln>
        </p:spPr>
        <p:txBody>
          <a:bodyPr anchorCtr="0" anchor="ctr" bIns="0" lIns="0" spcFirstLastPara="1" rIns="0" wrap="square" tIns="0">
            <a:noAutofit/>
          </a:bodyPr>
          <a:lstStyle/>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What are your natural tendencies?</a:t>
            </a:r>
            <a:br>
              <a:rPr lang="en" sz="2400">
                <a:latin typeface="Helvetica Neue Light"/>
                <a:ea typeface="Helvetica Neue Light"/>
                <a:cs typeface="Helvetica Neue Light"/>
                <a:sym typeface="Helvetica Neue Light"/>
              </a:rPr>
            </a:br>
            <a:r>
              <a:rPr lang="en" sz="2400">
                <a:latin typeface="Helvetica Neue Light"/>
                <a:ea typeface="Helvetica Neue Light"/>
                <a:cs typeface="Helvetica Neue Light"/>
                <a:sym typeface="Helvetica Neue Light"/>
              </a:rPr>
              <a:t>What’s your default leadership style?</a:t>
            </a:r>
            <a:endParaRPr sz="2400">
              <a:latin typeface="Helvetica Neue Light"/>
              <a:ea typeface="Helvetica Neue Light"/>
              <a:cs typeface="Helvetica Neue Light"/>
              <a:sym typeface="Helvetica Neue Light"/>
            </a:endParaRPr>
          </a:p>
        </p:txBody>
      </p:sp>
      <p:sp>
        <p:nvSpPr>
          <p:cNvPr id="336" name="Google Shape;336;p65"/>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0" name="Shape 340"/>
        <p:cNvGrpSpPr/>
        <p:nvPr/>
      </p:nvGrpSpPr>
      <p:grpSpPr>
        <a:xfrm>
          <a:off x="0" y="0"/>
          <a:ext cx="0" cy="0"/>
          <a:chOff x="0" y="0"/>
          <a:chExt cx="0" cy="0"/>
        </a:xfrm>
      </p:grpSpPr>
      <p:sp>
        <p:nvSpPr>
          <p:cNvPr id="341" name="Google Shape;341;p66"/>
          <p:cNvSpPr/>
          <p:nvPr/>
        </p:nvSpPr>
        <p:spPr>
          <a:xfrm>
            <a:off x="742539" y="511100"/>
            <a:ext cx="1441800" cy="799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Inspirations</a:t>
            </a:r>
            <a:endParaRPr sz="1800">
              <a:solidFill>
                <a:srgbClr val="FFFFFF"/>
              </a:solidFill>
              <a:latin typeface="Helvetica Neue Light"/>
              <a:ea typeface="Helvetica Neue Light"/>
              <a:cs typeface="Helvetica Neue Light"/>
              <a:sym typeface="Helvetica Neue Light"/>
            </a:endParaRPr>
          </a:p>
        </p:txBody>
      </p:sp>
      <p:sp>
        <p:nvSpPr>
          <p:cNvPr id="342" name="Google Shape;342;p66"/>
          <p:cNvSpPr/>
          <p:nvPr/>
        </p:nvSpPr>
        <p:spPr>
          <a:xfrm>
            <a:off x="4321900" y="503600"/>
            <a:ext cx="1441800" cy="8073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Motivations</a:t>
            </a:r>
            <a:endParaRPr sz="1800">
              <a:solidFill>
                <a:srgbClr val="FFFFFF"/>
              </a:solidFill>
              <a:latin typeface="Helvetica Neue Light"/>
              <a:ea typeface="Helvetica Neue Light"/>
              <a:cs typeface="Helvetica Neue Light"/>
              <a:sym typeface="Helvetica Neue Light"/>
            </a:endParaRPr>
          </a:p>
        </p:txBody>
      </p:sp>
      <p:sp>
        <p:nvSpPr>
          <p:cNvPr id="343" name="Google Shape;343;p66"/>
          <p:cNvSpPr/>
          <p:nvPr/>
        </p:nvSpPr>
        <p:spPr>
          <a:xfrm>
            <a:off x="2450100" y="503725"/>
            <a:ext cx="1441800" cy="8073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Aspirations</a:t>
            </a:r>
            <a:endParaRPr sz="1800">
              <a:solidFill>
                <a:srgbClr val="FFFFFF"/>
              </a:solidFill>
              <a:latin typeface="Helvetica Neue Light"/>
              <a:ea typeface="Helvetica Neue Light"/>
              <a:cs typeface="Helvetica Neue Light"/>
              <a:sym typeface="Helvetica Neue Light"/>
            </a:endParaRPr>
          </a:p>
        </p:txBody>
      </p:sp>
      <p:sp>
        <p:nvSpPr>
          <p:cNvPr id="344" name="Google Shape;344;p66"/>
          <p:cNvSpPr/>
          <p:nvPr/>
        </p:nvSpPr>
        <p:spPr>
          <a:xfrm>
            <a:off x="6088624" y="509650"/>
            <a:ext cx="2312700" cy="1660800"/>
          </a:xfrm>
          <a:prstGeom prst="rect">
            <a:avLst/>
          </a:prstGeom>
          <a:solidFill>
            <a:srgbClr val="00804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2400">
                <a:solidFill>
                  <a:srgbClr val="FFFFFF"/>
                </a:solidFill>
                <a:latin typeface="Helvetica Neue"/>
                <a:ea typeface="Helvetica Neue"/>
                <a:cs typeface="Helvetica Neue"/>
                <a:sym typeface="Helvetica Neue"/>
              </a:rPr>
              <a:t>My</a:t>
            </a:r>
            <a:br>
              <a:rPr b="1" lang="en" sz="2400">
                <a:solidFill>
                  <a:srgbClr val="FFFFFF"/>
                </a:solidFill>
                <a:latin typeface="Helvetica Neue"/>
                <a:ea typeface="Helvetica Neue"/>
                <a:cs typeface="Helvetica Neue"/>
                <a:sym typeface="Helvetica Neue"/>
              </a:rPr>
            </a:br>
            <a:r>
              <a:rPr b="1" lang="en" sz="2400">
                <a:solidFill>
                  <a:srgbClr val="FFFFFF"/>
                </a:solidFill>
                <a:latin typeface="Helvetica Neue"/>
                <a:ea typeface="Helvetica Neue"/>
                <a:cs typeface="Helvetica Neue"/>
                <a:sym typeface="Helvetica Neue"/>
              </a:rPr>
              <a:t>Inclinations</a:t>
            </a:r>
            <a:endParaRPr b="1" sz="2400">
              <a:solidFill>
                <a:srgbClr val="FFFFFF"/>
              </a:solidFill>
              <a:latin typeface="Helvetica Neue"/>
              <a:ea typeface="Helvetica Neue"/>
              <a:cs typeface="Helvetica Neue"/>
              <a:sym typeface="Helvetica Neue"/>
            </a:endParaRPr>
          </a:p>
        </p:txBody>
      </p:sp>
      <p:sp>
        <p:nvSpPr>
          <p:cNvPr id="345" name="Google Shape;345;p66"/>
          <p:cNvSpPr txBox="1"/>
          <p:nvPr/>
        </p:nvSpPr>
        <p:spPr>
          <a:xfrm>
            <a:off x="1513114" y="2442686"/>
            <a:ext cx="6117900" cy="1477200"/>
          </a:xfrm>
          <a:prstGeom prst="rect">
            <a:avLst/>
          </a:prstGeom>
          <a:noFill/>
          <a:ln>
            <a:noFill/>
          </a:ln>
        </p:spPr>
        <p:txBody>
          <a:bodyPr anchorCtr="0" anchor="ctr" bIns="0" lIns="0" spcFirstLastPara="1" rIns="0" wrap="square" tIns="0">
            <a:noAutofit/>
          </a:bodyPr>
          <a:lstStyle/>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Solve problems</a:t>
            </a:r>
            <a:endParaRPr sz="2400">
              <a:latin typeface="Helvetica Neue Light"/>
              <a:ea typeface="Helvetica Neue Light"/>
              <a:cs typeface="Helvetica Neue Light"/>
              <a:sym typeface="Helvetica Neue Light"/>
            </a:endParaRPr>
          </a:p>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Learn about people and </a:t>
            </a:r>
            <a:r>
              <a:rPr lang="en" sz="2400">
                <a:latin typeface="Helvetica Neue Light"/>
                <a:ea typeface="Helvetica Neue Light"/>
                <a:cs typeface="Helvetica Neue Light"/>
                <a:sym typeface="Helvetica Neue Light"/>
              </a:rPr>
              <a:t>what</a:t>
            </a:r>
            <a:r>
              <a:rPr lang="en" sz="2400">
                <a:latin typeface="Helvetica Neue Light"/>
                <a:ea typeface="Helvetica Neue Light"/>
                <a:cs typeface="Helvetica Neue Light"/>
                <a:sym typeface="Helvetica Neue Light"/>
              </a:rPr>
              <a:t> makes them tick</a:t>
            </a:r>
            <a:endParaRPr sz="2400">
              <a:latin typeface="Helvetica Neue Light"/>
              <a:ea typeface="Helvetica Neue Light"/>
              <a:cs typeface="Helvetica Neue Light"/>
              <a:sym typeface="Helvetica Neue Light"/>
            </a:endParaRPr>
          </a:p>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Rarely open up or ask for help</a:t>
            </a:r>
            <a:endParaRPr sz="2400">
              <a:latin typeface="Helvetica Neue Light"/>
              <a:ea typeface="Helvetica Neue Light"/>
              <a:cs typeface="Helvetica Neue Light"/>
              <a:sym typeface="Helvetica Neue Light"/>
            </a:endParaRPr>
          </a:p>
          <a:p>
            <a:pPr indent="0" lvl="0" marL="0" marR="0" rtl="0" algn="ctr">
              <a:lnSpc>
                <a:spcPct val="150000"/>
              </a:lnSpc>
              <a:spcBef>
                <a:spcPts val="0"/>
              </a:spcBef>
              <a:spcAft>
                <a:spcPts val="0"/>
              </a:spcAft>
              <a:buSzPts val="1100"/>
              <a:buNone/>
            </a:pPr>
            <a:r>
              <a:rPr lang="en" sz="2400">
                <a:latin typeface="Helvetica Neue Light"/>
                <a:ea typeface="Helvetica Neue Light"/>
                <a:cs typeface="Helvetica Neue Light"/>
                <a:sym typeface="Helvetica Neue Light"/>
              </a:rPr>
              <a:t>“Hope for the best, expect the worst"</a:t>
            </a:r>
            <a:endParaRPr sz="2400">
              <a:latin typeface="Helvetica Neue Light"/>
              <a:ea typeface="Helvetica Neue Light"/>
              <a:cs typeface="Helvetica Neue Light"/>
              <a:sym typeface="Helvetica Neue Light"/>
            </a:endParaRPr>
          </a:p>
        </p:txBody>
      </p:sp>
      <p:sp>
        <p:nvSpPr>
          <p:cNvPr id="346" name="Google Shape;346;p66"/>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xEl>
                                              <p:pRg end="0" st="0"/>
                                            </p:txEl>
                                          </p:spTgt>
                                        </p:tgtEl>
                                        <p:attrNameLst>
                                          <p:attrName>style.visibility</p:attrName>
                                        </p:attrNameLst>
                                      </p:cBhvr>
                                      <p:to>
                                        <p:strVal val="visible"/>
                                      </p:to>
                                    </p:set>
                                    <p:animEffect filter="fade" transition="in">
                                      <p:cBhvr>
                                        <p:cTn dur="200"/>
                                        <p:tgtEl>
                                          <p:spTgt spid="34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xEl>
                                              <p:pRg end="1" st="1"/>
                                            </p:txEl>
                                          </p:spTgt>
                                        </p:tgtEl>
                                        <p:attrNameLst>
                                          <p:attrName>style.visibility</p:attrName>
                                        </p:attrNameLst>
                                      </p:cBhvr>
                                      <p:to>
                                        <p:strVal val="visible"/>
                                      </p:to>
                                    </p:set>
                                    <p:animEffect filter="fade" transition="in">
                                      <p:cBhvr>
                                        <p:cTn dur="200"/>
                                        <p:tgtEl>
                                          <p:spTgt spid="34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xEl>
                                              <p:pRg end="2" st="2"/>
                                            </p:txEl>
                                          </p:spTgt>
                                        </p:tgtEl>
                                        <p:attrNameLst>
                                          <p:attrName>style.visibility</p:attrName>
                                        </p:attrNameLst>
                                      </p:cBhvr>
                                      <p:to>
                                        <p:strVal val="visible"/>
                                      </p:to>
                                    </p:set>
                                    <p:animEffect filter="fade" transition="in">
                                      <p:cBhvr>
                                        <p:cTn dur="200"/>
                                        <p:tgtEl>
                                          <p:spTgt spid="34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xEl>
                                              <p:pRg end="3" st="3"/>
                                            </p:txEl>
                                          </p:spTgt>
                                        </p:tgtEl>
                                        <p:attrNameLst>
                                          <p:attrName>style.visibility</p:attrName>
                                        </p:attrNameLst>
                                      </p:cBhvr>
                                      <p:to>
                                        <p:strVal val="visible"/>
                                      </p:to>
                                    </p:set>
                                    <p:animEffect filter="fade" transition="in">
                                      <p:cBhvr>
                                        <p:cTn dur="200"/>
                                        <p:tgtEl>
                                          <p:spTgt spid="34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0" name="Shape 350"/>
        <p:cNvGrpSpPr/>
        <p:nvPr/>
      </p:nvGrpSpPr>
      <p:grpSpPr>
        <a:xfrm>
          <a:off x="0" y="0"/>
          <a:ext cx="0" cy="0"/>
          <a:chOff x="0" y="0"/>
          <a:chExt cx="0" cy="0"/>
        </a:xfrm>
      </p:grpSpPr>
      <p:sp>
        <p:nvSpPr>
          <p:cNvPr id="351" name="Google Shape;351;p67"/>
          <p:cNvSpPr/>
          <p:nvPr/>
        </p:nvSpPr>
        <p:spPr>
          <a:xfrm>
            <a:off x="762000" y="2659626"/>
            <a:ext cx="1600800" cy="1137000"/>
          </a:xfrm>
          <a:prstGeom prst="rect">
            <a:avLst/>
          </a:prstGeom>
          <a:solidFill>
            <a:srgbClr val="0000CC"/>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Inspirations</a:t>
            </a:r>
            <a:endParaRPr sz="1800">
              <a:solidFill>
                <a:srgbClr val="FFFFFF"/>
              </a:solidFill>
              <a:latin typeface="Helvetica Neue Light"/>
              <a:ea typeface="Helvetica Neue Light"/>
              <a:cs typeface="Helvetica Neue Light"/>
              <a:sym typeface="Helvetica Neue Light"/>
            </a:endParaRPr>
          </a:p>
        </p:txBody>
      </p:sp>
      <p:sp>
        <p:nvSpPr>
          <p:cNvPr id="352" name="Google Shape;352;p67"/>
          <p:cNvSpPr/>
          <p:nvPr/>
        </p:nvSpPr>
        <p:spPr>
          <a:xfrm>
            <a:off x="2779879" y="2659626"/>
            <a:ext cx="1602300" cy="1137000"/>
          </a:xfrm>
          <a:prstGeom prst="rect">
            <a:avLst/>
          </a:prstGeom>
          <a:solidFill>
            <a:srgbClr val="2164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Aspirations</a:t>
            </a:r>
            <a:endParaRPr sz="1800">
              <a:solidFill>
                <a:srgbClr val="FFFFFF"/>
              </a:solidFill>
              <a:latin typeface="Helvetica Neue Light"/>
              <a:ea typeface="Helvetica Neue Light"/>
              <a:cs typeface="Helvetica Neue Light"/>
              <a:sym typeface="Helvetica Neue Light"/>
            </a:endParaRPr>
          </a:p>
        </p:txBody>
      </p:sp>
      <p:sp>
        <p:nvSpPr>
          <p:cNvPr id="353" name="Google Shape;353;p67"/>
          <p:cNvSpPr/>
          <p:nvPr/>
        </p:nvSpPr>
        <p:spPr>
          <a:xfrm>
            <a:off x="4799296" y="2658221"/>
            <a:ext cx="1602300" cy="1137000"/>
          </a:xfrm>
          <a:prstGeom prst="rect">
            <a:avLst/>
          </a:prstGeom>
          <a:solidFill>
            <a:srgbClr val="CD29C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Motivations</a:t>
            </a:r>
            <a:endParaRPr sz="1800">
              <a:solidFill>
                <a:srgbClr val="FFFFFF"/>
              </a:solidFill>
              <a:latin typeface="Helvetica Neue Light"/>
              <a:ea typeface="Helvetica Neue Light"/>
              <a:cs typeface="Helvetica Neue Light"/>
              <a:sym typeface="Helvetica Neue Light"/>
            </a:endParaRPr>
          </a:p>
        </p:txBody>
      </p:sp>
      <p:sp>
        <p:nvSpPr>
          <p:cNvPr id="354" name="Google Shape;354;p67"/>
          <p:cNvSpPr/>
          <p:nvPr/>
        </p:nvSpPr>
        <p:spPr>
          <a:xfrm>
            <a:off x="6818599" y="2658221"/>
            <a:ext cx="1602300" cy="1139700"/>
          </a:xfrm>
          <a:prstGeom prst="rect">
            <a:avLst/>
          </a:prstGeom>
          <a:solidFill>
            <a:srgbClr val="00804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Inclinations</a:t>
            </a:r>
            <a:endParaRPr sz="1800">
              <a:solidFill>
                <a:srgbClr val="FFFFFF"/>
              </a:solidFill>
              <a:latin typeface="Helvetica Neue Light"/>
              <a:ea typeface="Helvetica Neue Light"/>
              <a:cs typeface="Helvetica Neue Light"/>
              <a:sym typeface="Helvetica Neue Light"/>
            </a:endParaRPr>
          </a:p>
        </p:txBody>
      </p:sp>
      <p:grpSp>
        <p:nvGrpSpPr>
          <p:cNvPr id="355" name="Google Shape;355;p67"/>
          <p:cNvGrpSpPr/>
          <p:nvPr/>
        </p:nvGrpSpPr>
        <p:grpSpPr>
          <a:xfrm>
            <a:off x="761990" y="1345579"/>
            <a:ext cx="7659039" cy="773113"/>
            <a:chOff x="722850" y="1614013"/>
            <a:chExt cx="7698300" cy="773113"/>
          </a:xfrm>
        </p:grpSpPr>
        <p:sp>
          <p:nvSpPr>
            <p:cNvPr id="356" name="Google Shape;356;p67"/>
            <p:cNvSpPr/>
            <p:nvPr/>
          </p:nvSpPr>
          <p:spPr>
            <a:xfrm>
              <a:off x="722850" y="1614013"/>
              <a:ext cx="7698300" cy="773100"/>
            </a:xfrm>
            <a:prstGeom prst="homePlate">
              <a:avLst>
                <a:gd fmla="val 50000" name="adj"/>
              </a:avLst>
            </a:prstGeom>
            <a:solidFill>
              <a:srgbClr val="FF66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rgbClr val="E9EAEF"/>
                </a:solidFill>
                <a:latin typeface="Avenir"/>
                <a:ea typeface="Avenir"/>
                <a:cs typeface="Avenir"/>
                <a:sym typeface="Avenir"/>
              </a:endParaRPr>
            </a:p>
          </p:txBody>
        </p:sp>
        <p:sp>
          <p:nvSpPr>
            <p:cNvPr id="357" name="Google Shape;357;p67"/>
            <p:cNvSpPr txBox="1"/>
            <p:nvPr/>
          </p:nvSpPr>
          <p:spPr>
            <a:xfrm>
              <a:off x="1259225" y="1614026"/>
              <a:ext cx="6625500" cy="773100"/>
            </a:xfrm>
            <a:prstGeom prst="rect">
              <a:avLst/>
            </a:prstGeom>
            <a:no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2400"/>
                <a:buFont typeface="Helvetica Neue"/>
                <a:buNone/>
              </a:pPr>
              <a:r>
                <a:rPr b="1" lang="en" sz="2400">
                  <a:solidFill>
                    <a:srgbClr val="FFFFFF"/>
                  </a:solidFill>
                  <a:latin typeface="Helvetica Neue"/>
                  <a:ea typeface="Helvetica Neue"/>
                  <a:cs typeface="Helvetica Neue"/>
                  <a:sym typeface="Helvetica Neue"/>
                </a:rPr>
                <a:t>Derive your guiding principles</a:t>
              </a:r>
              <a:endParaRPr b="1" sz="2400">
                <a:solidFill>
                  <a:srgbClr val="FFFFFF"/>
                </a:solidFill>
                <a:latin typeface="Helvetica Neue"/>
                <a:ea typeface="Helvetica Neue"/>
                <a:cs typeface="Helvetica Neue"/>
                <a:sym typeface="Helvetica Neue"/>
              </a:endParaRPr>
            </a:p>
          </p:txBody>
        </p:sp>
      </p:grpSp>
      <p:sp>
        <p:nvSpPr>
          <p:cNvPr id="358" name="Google Shape;358;p67"/>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2" name="Shape 362"/>
        <p:cNvGrpSpPr/>
        <p:nvPr/>
      </p:nvGrpSpPr>
      <p:grpSpPr>
        <a:xfrm>
          <a:off x="0" y="0"/>
          <a:ext cx="0" cy="0"/>
          <a:chOff x="0" y="0"/>
          <a:chExt cx="0" cy="0"/>
        </a:xfrm>
      </p:grpSpPr>
      <p:sp>
        <p:nvSpPr>
          <p:cNvPr id="363" name="Google Shape;363;p68"/>
          <p:cNvSpPr txBox="1"/>
          <p:nvPr/>
        </p:nvSpPr>
        <p:spPr>
          <a:xfrm>
            <a:off x="3840369" y="1670582"/>
            <a:ext cx="3964800" cy="2558400"/>
          </a:xfrm>
          <a:prstGeom prst="rect">
            <a:avLst/>
          </a:prstGeom>
          <a:noFill/>
          <a:ln>
            <a:noFill/>
          </a:ln>
        </p:spPr>
        <p:txBody>
          <a:bodyPr anchorCtr="0" anchor="t" bIns="0" lIns="0" spcFirstLastPara="1" rIns="0" wrap="square" tIns="0">
            <a:noAutofit/>
          </a:bodyPr>
          <a:lstStyle/>
          <a:p>
            <a:pPr indent="0" lvl="0" marL="7937" marR="0" rtl="0" algn="l">
              <a:lnSpc>
                <a:spcPct val="110000"/>
              </a:lnSpc>
              <a:spcBef>
                <a:spcPts val="0"/>
              </a:spcBef>
              <a:spcAft>
                <a:spcPts val="0"/>
              </a:spcAft>
              <a:buClr>
                <a:schemeClr val="dk1"/>
              </a:buClr>
              <a:buSzPts val="1600"/>
              <a:buFont typeface="Helvetica Neue"/>
              <a:buNone/>
            </a:pPr>
            <a:r>
              <a:rPr b="1" lang="en">
                <a:solidFill>
                  <a:schemeClr val="dk1"/>
                </a:solidFill>
                <a:latin typeface="Helvetica Neue"/>
                <a:ea typeface="Helvetica Neue"/>
                <a:cs typeface="Helvetica Neue"/>
                <a:sym typeface="Helvetica Neue"/>
              </a:rPr>
              <a:t>...you then need someone who helps you dig into which of the things you believe about yourself are really true, and which are stories you’re telling yourself.”</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200"/>
              <a:buFont typeface="Calibri"/>
              <a:buNone/>
            </a:pPr>
            <a:r>
              <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200"/>
              <a:buFont typeface="Calibri"/>
              <a:buNone/>
            </a:pPr>
            <a:r>
              <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200"/>
              <a:buFont typeface="Calibri"/>
              <a:buNone/>
            </a:pPr>
            <a:r>
              <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200"/>
              <a:buFont typeface="Calibri"/>
              <a:buNone/>
            </a:pPr>
            <a:r>
              <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100"/>
              <a:buFont typeface="Arial"/>
              <a:buNone/>
            </a:pPr>
            <a:r>
              <a:rPr b="1" lang="en" sz="1200">
                <a:solidFill>
                  <a:schemeClr val="dk1"/>
                </a:solidFill>
                <a:latin typeface="Helvetica Neue"/>
                <a:ea typeface="Helvetica Neue"/>
                <a:cs typeface="Helvetica Neue"/>
                <a:sym typeface="Helvetica Neue"/>
              </a:rPr>
              <a:t>Camille Fournier</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100"/>
              <a:buFont typeface="Arial"/>
              <a:buNone/>
            </a:pPr>
            <a:r>
              <a:rPr lang="en" sz="1200">
                <a:solidFill>
                  <a:schemeClr val="dk1"/>
                </a:solidFill>
                <a:latin typeface="Helvetica Neue Light"/>
                <a:ea typeface="Helvetica Neue Light"/>
                <a:cs typeface="Helvetica Neue Light"/>
                <a:sym typeface="Helvetica Neue Light"/>
              </a:rPr>
              <a:t>Managing Director, Two Sigma</a:t>
            </a:r>
            <a:endParaRPr sz="1200">
              <a:solidFill>
                <a:schemeClr val="dk1"/>
              </a:solidFill>
              <a:latin typeface="Helvetica Neue Light"/>
              <a:ea typeface="Helvetica Neue Light"/>
              <a:cs typeface="Helvetica Neue Light"/>
              <a:sym typeface="Helvetica Neue Light"/>
            </a:endParaRPr>
          </a:p>
          <a:p>
            <a:pPr indent="0" lvl="0" marL="7937" marR="0" rtl="0" algn="l">
              <a:lnSpc>
                <a:spcPct val="110000"/>
              </a:lnSpc>
              <a:spcBef>
                <a:spcPts val="0"/>
              </a:spcBef>
              <a:spcAft>
                <a:spcPts val="0"/>
              </a:spcAft>
              <a:buClr>
                <a:schemeClr val="dk1"/>
              </a:buClr>
              <a:buSzPts val="1100"/>
              <a:buFont typeface="Arial"/>
              <a:buNone/>
            </a:pPr>
            <a:r>
              <a:rPr lang="en" sz="1200">
                <a:solidFill>
                  <a:schemeClr val="dk1"/>
                </a:solidFill>
                <a:latin typeface="Helvetica Neue Light"/>
                <a:ea typeface="Helvetica Neue Light"/>
                <a:cs typeface="Helvetica Neue Light"/>
                <a:sym typeface="Helvetica Neue Light"/>
              </a:rPr>
              <a:t>Former CTO, Rent The Runway</a:t>
            </a:r>
            <a:endParaRPr sz="1200">
              <a:solidFill>
                <a:schemeClr val="dk1"/>
              </a:solidFill>
              <a:latin typeface="Helvetica Neue Light"/>
              <a:ea typeface="Helvetica Neue Light"/>
              <a:cs typeface="Helvetica Neue Light"/>
              <a:sym typeface="Helvetica Neue Light"/>
            </a:endParaRPr>
          </a:p>
          <a:p>
            <a:pPr indent="0" lvl="0" marL="7937" marR="0" rtl="0" algn="l">
              <a:lnSpc>
                <a:spcPct val="110000"/>
              </a:lnSpc>
              <a:spcBef>
                <a:spcPts val="0"/>
              </a:spcBef>
              <a:spcAft>
                <a:spcPts val="0"/>
              </a:spcAft>
              <a:buClr>
                <a:schemeClr val="dk1"/>
              </a:buClr>
              <a:buSzPts val="1100"/>
              <a:buFont typeface="Arial"/>
              <a:buNone/>
            </a:pPr>
            <a:r>
              <a:rPr lang="en" sz="1200">
                <a:solidFill>
                  <a:schemeClr val="dk1"/>
                </a:solidFill>
                <a:latin typeface="Helvetica Neue Light"/>
                <a:ea typeface="Helvetica Neue Light"/>
                <a:cs typeface="Helvetica Neue Light"/>
                <a:sym typeface="Helvetica Neue Light"/>
              </a:rPr>
              <a:t>“I hate manager READMEs” (Medium, 11/21/2018)</a:t>
            </a:r>
            <a:endParaRPr sz="1200">
              <a:solidFill>
                <a:schemeClr val="dk1"/>
              </a:solidFill>
              <a:latin typeface="Helvetica Neue Light"/>
              <a:ea typeface="Helvetica Neue Light"/>
              <a:cs typeface="Helvetica Neue Light"/>
              <a:sym typeface="Helvetica Neue Light"/>
            </a:endParaRPr>
          </a:p>
          <a:p>
            <a:pPr indent="0" lvl="0" marL="0" marR="0" rtl="0" algn="l">
              <a:lnSpc>
                <a:spcPct val="110000"/>
              </a:lnSpc>
              <a:spcBef>
                <a:spcPts val="0"/>
              </a:spcBef>
              <a:spcAft>
                <a:spcPts val="0"/>
              </a:spcAft>
              <a:buClr>
                <a:schemeClr val="dk1"/>
              </a:buClr>
              <a:buSzPts val="1000"/>
              <a:buFont typeface="Helvetica Neue Light"/>
              <a:buNone/>
            </a:pPr>
            <a:r>
              <a:t/>
            </a:r>
            <a:endParaRPr b="1" sz="1200">
              <a:solidFill>
                <a:schemeClr val="dk1"/>
              </a:solidFill>
              <a:latin typeface="Helvetica Neue"/>
              <a:ea typeface="Helvetica Neue"/>
              <a:cs typeface="Helvetica Neue"/>
              <a:sym typeface="Helvetica Neue"/>
            </a:endParaRPr>
          </a:p>
        </p:txBody>
      </p:sp>
      <p:pic>
        <p:nvPicPr>
          <p:cNvPr id="364" name="Google Shape;364;p68"/>
          <p:cNvPicPr preferRelativeResize="0"/>
          <p:nvPr/>
        </p:nvPicPr>
        <p:blipFill rotWithShape="1">
          <a:blip r:embed="rId3">
            <a:alphaModFix/>
          </a:blip>
          <a:srcRect b="0" l="4554" r="13672" t="15952"/>
          <a:stretch/>
        </p:blipFill>
        <p:spPr>
          <a:xfrm>
            <a:off x="-18275" y="-1575"/>
            <a:ext cx="3336850" cy="5143500"/>
          </a:xfrm>
          <a:prstGeom prst="rect">
            <a:avLst/>
          </a:prstGeom>
          <a:noFill/>
          <a:ln>
            <a:noFill/>
          </a:ln>
        </p:spPr>
      </p:pic>
      <p:sp>
        <p:nvSpPr>
          <p:cNvPr id="365" name="Google Shape;365;p68"/>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366" name="Google Shape;366;p68"/>
          <p:cNvSpPr txBox="1"/>
          <p:nvPr/>
        </p:nvSpPr>
        <p:spPr>
          <a:xfrm>
            <a:off x="3793234" y="1370598"/>
            <a:ext cx="494100" cy="343500"/>
          </a:xfrm>
          <a:prstGeom prst="rect">
            <a:avLst/>
          </a:prstGeom>
          <a:noFill/>
          <a:ln>
            <a:noFill/>
          </a:ln>
        </p:spPr>
        <p:txBody>
          <a:bodyPr anchorCtr="0" anchor="ctr" bIns="0" lIns="0" spcFirstLastPara="1" rIns="0" wrap="square" tIns="0">
            <a:noAutofit/>
          </a:bodyPr>
          <a:lstStyle/>
          <a:p>
            <a:pPr indent="0" lvl="0" marL="7937" marR="0" rtl="0" algn="l">
              <a:spcBef>
                <a:spcPts val="0"/>
              </a:spcBef>
              <a:spcAft>
                <a:spcPts val="0"/>
              </a:spcAft>
              <a:buClr>
                <a:schemeClr val="accent2"/>
              </a:buClr>
              <a:buSzPts val="7200"/>
              <a:buFont typeface="Helvetica Neue"/>
              <a:buNone/>
            </a:pPr>
            <a:r>
              <a:rPr b="1" lang="en" sz="7200">
                <a:solidFill>
                  <a:schemeClr val="accent2"/>
                </a:solidFill>
                <a:latin typeface="Helvetica Neue"/>
                <a:ea typeface="Helvetica Neue"/>
                <a:cs typeface="Helvetica Neue"/>
                <a:sym typeface="Helvetica Neue"/>
              </a:rPr>
              <a:t>“</a:t>
            </a:r>
            <a:endParaRPr sz="7200">
              <a:solidFill>
                <a:schemeClr val="accent2"/>
              </a:solidFill>
              <a:latin typeface="Helvetica Neue Light"/>
              <a:ea typeface="Helvetica Neue Light"/>
              <a:cs typeface="Helvetica Neue Light"/>
              <a:sym typeface="Helvetica Neue Light"/>
            </a:endParaRPr>
          </a:p>
        </p:txBody>
      </p:sp>
      <p:cxnSp>
        <p:nvCxnSpPr>
          <p:cNvPr id="367" name="Google Shape;367;p68"/>
          <p:cNvCxnSpPr/>
          <p:nvPr/>
        </p:nvCxnSpPr>
        <p:spPr>
          <a:xfrm>
            <a:off x="3856449" y="3340732"/>
            <a:ext cx="457200" cy="0"/>
          </a:xfrm>
          <a:prstGeom prst="straightConnector1">
            <a:avLst/>
          </a:prstGeom>
          <a:noFill/>
          <a:ln cap="flat" cmpd="sng" w="19050">
            <a:solidFill>
              <a:schemeClr val="accent2"/>
            </a:solidFill>
            <a:prstDash val="solid"/>
            <a:miter lim="800000"/>
            <a:headEnd len="sm" w="sm" type="none"/>
            <a:tailEnd len="sm" w="sm" type="none"/>
          </a:ln>
        </p:spPr>
      </p:cxnSp>
      <p:sp>
        <p:nvSpPr>
          <p:cNvPr id="368" name="Google Shape;368;p68"/>
          <p:cNvSpPr txBox="1"/>
          <p:nvPr/>
        </p:nvSpPr>
        <p:spPr>
          <a:xfrm>
            <a:off x="3804250" y="267825"/>
            <a:ext cx="4511700" cy="5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2400">
                <a:latin typeface="Helvetica Neue"/>
                <a:ea typeface="Helvetica Neue"/>
                <a:cs typeface="Helvetica Neue"/>
                <a:sym typeface="Helvetica Neue"/>
              </a:rPr>
              <a:t>Don’t Go It Solo</a:t>
            </a:r>
            <a:endParaRPr sz="3000">
              <a:latin typeface="Helvetica Neue Light"/>
              <a:ea typeface="Helvetica Neue Light"/>
              <a:cs typeface="Helvetica Neue Light"/>
              <a:sym typeface="Helvetica Neue 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2" name="Shape 372"/>
        <p:cNvGrpSpPr/>
        <p:nvPr/>
      </p:nvGrpSpPr>
      <p:grpSpPr>
        <a:xfrm>
          <a:off x="0" y="0"/>
          <a:ext cx="0" cy="0"/>
          <a:chOff x="0" y="0"/>
          <a:chExt cx="0" cy="0"/>
        </a:xfrm>
      </p:grpSpPr>
      <p:pic>
        <p:nvPicPr>
          <p:cNvPr descr="A close up of a logo &#10; &#10;Description automatically generated" id="373" name="Google Shape;373;p69"/>
          <p:cNvPicPr preferRelativeResize="0"/>
          <p:nvPr/>
        </p:nvPicPr>
        <p:blipFill rotWithShape="1">
          <a:blip r:embed="rId3">
            <a:alphaModFix/>
          </a:blip>
          <a:srcRect b="0" l="48376" r="20814" t="159"/>
          <a:stretch/>
        </p:blipFill>
        <p:spPr>
          <a:xfrm>
            <a:off x="0" y="0"/>
            <a:ext cx="2821642" cy="5143500"/>
          </a:xfrm>
          <a:prstGeom prst="rect">
            <a:avLst/>
          </a:prstGeom>
          <a:noFill/>
          <a:ln>
            <a:noFill/>
          </a:ln>
        </p:spPr>
      </p:pic>
      <p:sp>
        <p:nvSpPr>
          <p:cNvPr id="374" name="Google Shape;374;p69"/>
          <p:cNvSpPr txBox="1"/>
          <p:nvPr/>
        </p:nvSpPr>
        <p:spPr>
          <a:xfrm>
            <a:off x="589640" y="2150850"/>
            <a:ext cx="2079600" cy="841800"/>
          </a:xfrm>
          <a:prstGeom prst="rect">
            <a:avLst/>
          </a:prstGeom>
          <a:noFill/>
          <a:ln>
            <a:noFill/>
          </a:ln>
        </p:spPr>
        <p:txBody>
          <a:bodyPr anchorCtr="0" anchor="ctr" bIns="0" lIns="0" spcFirstLastPara="1" rIns="91425" wrap="square" tIns="0">
            <a:noAutofit/>
          </a:bodyPr>
          <a:lstStyle/>
          <a:p>
            <a:pPr indent="0" lvl="0" marL="0" marR="0" rtl="0" algn="l">
              <a:spcBef>
                <a:spcPts val="0"/>
              </a:spcBef>
              <a:spcAft>
                <a:spcPts val="0"/>
              </a:spcAft>
              <a:buClr>
                <a:srgbClr val="FFFFFF"/>
              </a:buClr>
              <a:buSzPts val="1800"/>
              <a:buFont typeface="Helvetica Neue"/>
              <a:buNone/>
            </a:pPr>
            <a:r>
              <a:rPr b="1" lang="en" sz="2400">
                <a:solidFill>
                  <a:srgbClr val="FFFFFF"/>
                </a:solidFill>
                <a:latin typeface="Helvetica Neue"/>
                <a:ea typeface="Helvetica Neue"/>
                <a:cs typeface="Helvetica Neue"/>
                <a:sym typeface="Helvetica Neue"/>
              </a:rPr>
              <a:t>MY</a:t>
            </a:r>
            <a:br>
              <a:rPr b="1" lang="en" sz="2400">
                <a:solidFill>
                  <a:srgbClr val="FFFFFF"/>
                </a:solidFill>
                <a:latin typeface="Helvetica Neue"/>
                <a:ea typeface="Helvetica Neue"/>
                <a:cs typeface="Helvetica Neue"/>
                <a:sym typeface="Helvetica Neue"/>
              </a:rPr>
            </a:br>
            <a:r>
              <a:rPr b="1" lang="en" sz="2400">
                <a:solidFill>
                  <a:srgbClr val="FFFFFF"/>
                </a:solidFill>
                <a:latin typeface="Helvetica Neue"/>
                <a:ea typeface="Helvetica Neue"/>
                <a:cs typeface="Helvetica Neue"/>
                <a:sym typeface="Helvetica Neue"/>
              </a:rPr>
              <a:t>GUIDING PRINCIPLES</a:t>
            </a:r>
            <a:endParaRPr b="1" sz="2400">
              <a:solidFill>
                <a:srgbClr val="FFFFFF"/>
              </a:solidFill>
              <a:latin typeface="Helvetica Neue"/>
              <a:ea typeface="Helvetica Neue"/>
              <a:cs typeface="Helvetica Neue"/>
              <a:sym typeface="Helvetica Neue"/>
            </a:endParaRPr>
          </a:p>
        </p:txBody>
      </p:sp>
      <p:sp>
        <p:nvSpPr>
          <p:cNvPr id="375" name="Google Shape;375;p69"/>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376" name="Google Shape;376;p69"/>
          <p:cNvSpPr/>
          <p:nvPr/>
        </p:nvSpPr>
        <p:spPr>
          <a:xfrm>
            <a:off x="3669997" y="1011475"/>
            <a:ext cx="1648500" cy="672000"/>
          </a:xfrm>
          <a:prstGeom prst="rect">
            <a:avLst/>
          </a:prstGeom>
          <a:solidFill>
            <a:srgbClr val="0000CC"/>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Caring</a:t>
            </a:r>
            <a:endParaRPr b="1" sz="1800">
              <a:solidFill>
                <a:srgbClr val="FFFFFF"/>
              </a:solidFill>
              <a:latin typeface="Helvetica Neue"/>
              <a:ea typeface="Helvetica Neue"/>
              <a:cs typeface="Helvetica Neue"/>
              <a:sym typeface="Helvetica Neue"/>
            </a:endParaRPr>
          </a:p>
        </p:txBody>
      </p:sp>
      <p:sp>
        <p:nvSpPr>
          <p:cNvPr id="377" name="Google Shape;377;p69"/>
          <p:cNvSpPr/>
          <p:nvPr/>
        </p:nvSpPr>
        <p:spPr>
          <a:xfrm>
            <a:off x="3670001" y="2276923"/>
            <a:ext cx="1650000" cy="672000"/>
          </a:xfrm>
          <a:prstGeom prst="rect">
            <a:avLst/>
          </a:prstGeom>
          <a:solidFill>
            <a:srgbClr val="2164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Humility</a:t>
            </a:r>
            <a:endParaRPr b="1" sz="1800">
              <a:solidFill>
                <a:srgbClr val="FFFFFF"/>
              </a:solidFill>
              <a:latin typeface="Helvetica Neue"/>
              <a:ea typeface="Helvetica Neue"/>
              <a:cs typeface="Helvetica Neue"/>
              <a:sym typeface="Helvetica Neue"/>
            </a:endParaRPr>
          </a:p>
        </p:txBody>
      </p:sp>
      <p:sp>
        <p:nvSpPr>
          <p:cNvPr id="378" name="Google Shape;378;p69"/>
          <p:cNvSpPr/>
          <p:nvPr/>
        </p:nvSpPr>
        <p:spPr>
          <a:xfrm>
            <a:off x="3670018" y="3542527"/>
            <a:ext cx="1650000" cy="672000"/>
          </a:xfrm>
          <a:prstGeom prst="rect">
            <a:avLst/>
          </a:prstGeom>
          <a:solidFill>
            <a:srgbClr val="FF660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Trust</a:t>
            </a:r>
            <a:endParaRPr b="1" sz="1800">
              <a:solidFill>
                <a:srgbClr val="FFFFFF"/>
              </a:solidFill>
              <a:latin typeface="Helvetica Neue"/>
              <a:ea typeface="Helvetica Neue"/>
              <a:cs typeface="Helvetica Neue"/>
              <a:sym typeface="Helvetica Neue"/>
            </a:endParaRPr>
          </a:p>
        </p:txBody>
      </p:sp>
      <p:sp>
        <p:nvSpPr>
          <p:cNvPr id="379" name="Google Shape;379;p69"/>
          <p:cNvSpPr/>
          <p:nvPr/>
        </p:nvSpPr>
        <p:spPr>
          <a:xfrm>
            <a:off x="6171299" y="1011475"/>
            <a:ext cx="1650000" cy="672000"/>
          </a:xfrm>
          <a:prstGeom prst="rect">
            <a:avLst/>
          </a:prstGeom>
          <a:solidFill>
            <a:srgbClr val="CD29C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Curiosity</a:t>
            </a:r>
            <a:endParaRPr b="1" sz="1800">
              <a:solidFill>
                <a:srgbClr val="FFFFFF"/>
              </a:solidFill>
              <a:latin typeface="Helvetica Neue"/>
              <a:ea typeface="Helvetica Neue"/>
              <a:cs typeface="Helvetica Neue"/>
              <a:sym typeface="Helvetica Neue"/>
            </a:endParaRPr>
          </a:p>
        </p:txBody>
      </p:sp>
      <p:sp>
        <p:nvSpPr>
          <p:cNvPr id="380" name="Google Shape;380;p69"/>
          <p:cNvSpPr/>
          <p:nvPr/>
        </p:nvSpPr>
        <p:spPr>
          <a:xfrm>
            <a:off x="6172116" y="2276092"/>
            <a:ext cx="1650000" cy="673800"/>
          </a:xfrm>
          <a:prstGeom prst="rect">
            <a:avLst/>
          </a:prstGeom>
          <a:solidFill>
            <a:srgbClr val="00804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Creativity</a:t>
            </a:r>
            <a:endParaRPr b="1" sz="1800">
              <a:solidFill>
                <a:srgbClr val="FFFFFF"/>
              </a:solidFill>
              <a:latin typeface="Helvetica Neue"/>
              <a:ea typeface="Helvetica Neue"/>
              <a:cs typeface="Helvetica Neue"/>
              <a:sym typeface="Helvetica Neue"/>
            </a:endParaRPr>
          </a:p>
        </p:txBody>
      </p:sp>
      <p:sp>
        <p:nvSpPr>
          <p:cNvPr id="381" name="Google Shape;381;p69"/>
          <p:cNvSpPr/>
          <p:nvPr/>
        </p:nvSpPr>
        <p:spPr>
          <a:xfrm>
            <a:off x="6172894" y="3542526"/>
            <a:ext cx="1648500" cy="672000"/>
          </a:xfrm>
          <a:prstGeom prst="rect">
            <a:avLst/>
          </a:prstGeom>
          <a:solidFill>
            <a:srgbClr val="0000CC"/>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Optimism</a:t>
            </a:r>
            <a:endParaRPr b="1" sz="1800">
              <a:solidFill>
                <a:srgbClr val="FFFFFF"/>
              </a:solidFill>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2F2F2"/>
        </a:solidFill>
      </p:bgPr>
    </p:bg>
    <p:spTree>
      <p:nvGrpSpPr>
        <p:cNvPr id="158" name="Shape 158"/>
        <p:cNvGrpSpPr/>
        <p:nvPr/>
      </p:nvGrpSpPr>
      <p:grpSpPr>
        <a:xfrm>
          <a:off x="0" y="0"/>
          <a:ext cx="0" cy="0"/>
          <a:chOff x="0" y="0"/>
          <a:chExt cx="0" cy="0"/>
        </a:xfrm>
      </p:grpSpPr>
      <p:sp>
        <p:nvSpPr>
          <p:cNvPr id="159" name="Google Shape;159;p43"/>
          <p:cNvSpPr/>
          <p:nvPr/>
        </p:nvSpPr>
        <p:spPr>
          <a:xfrm>
            <a:off x="5068957" y="576263"/>
            <a:ext cx="3312900" cy="4878900"/>
          </a:xfrm>
          <a:prstGeom prst="roundRect">
            <a:avLst>
              <a:gd fmla="val 3774" name="adj"/>
            </a:avLst>
          </a:prstGeom>
          <a:solidFill>
            <a:schemeClr val="lt1"/>
          </a:solidFill>
          <a:ln>
            <a:noFill/>
          </a:ln>
          <a:effectLst>
            <a:outerShdw blurRad="266700" sx="101000" rotWithShape="0" algn="ctr" dir="5400000" dist="50800" sy="101000">
              <a:srgbClr val="000000">
                <a:alpha val="13730"/>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Helvetica Neue"/>
              <a:buNone/>
            </a:pPr>
            <a:r>
              <a:rPr b="1" i="0" lang="en" sz="1400" u="none" cap="none" strike="noStrike">
                <a:solidFill>
                  <a:srgbClr val="000000"/>
                </a:solidFill>
                <a:latin typeface="Helvetica Neue"/>
                <a:ea typeface="Helvetica Neue"/>
                <a:cs typeface="Helvetica Neue"/>
                <a:sym typeface="Helvetica Neue"/>
              </a:rPr>
              <a:t>Place screenshot here</a:t>
            </a:r>
            <a:endParaRPr/>
          </a:p>
        </p:txBody>
      </p:sp>
      <p:pic>
        <p:nvPicPr>
          <p:cNvPr id="160" name="Google Shape;160;p43"/>
          <p:cNvPicPr preferRelativeResize="0"/>
          <p:nvPr/>
        </p:nvPicPr>
        <p:blipFill>
          <a:blip r:embed="rId3">
            <a:alphaModFix/>
          </a:blip>
          <a:stretch>
            <a:fillRect/>
          </a:stretch>
        </p:blipFill>
        <p:spPr>
          <a:xfrm>
            <a:off x="5127126" y="625800"/>
            <a:ext cx="3193251" cy="5679748"/>
          </a:xfrm>
          <a:prstGeom prst="rect">
            <a:avLst/>
          </a:prstGeom>
          <a:noFill/>
          <a:ln>
            <a:noFill/>
          </a:ln>
        </p:spPr>
      </p:pic>
      <p:sp>
        <p:nvSpPr>
          <p:cNvPr id="161" name="Google Shape;161;p43"/>
          <p:cNvSpPr txBox="1"/>
          <p:nvPr/>
        </p:nvSpPr>
        <p:spPr>
          <a:xfrm>
            <a:off x="762000" y="2121450"/>
            <a:ext cx="3532200" cy="9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800"/>
              <a:buFont typeface="Helvetica Neue"/>
              <a:buNone/>
            </a:pPr>
            <a:r>
              <a:rPr b="1" lang="en" sz="1800">
                <a:solidFill>
                  <a:schemeClr val="dk1"/>
                </a:solidFill>
                <a:latin typeface="Helvetica Neue"/>
                <a:ea typeface="Helvetica Neue"/>
                <a:cs typeface="Helvetica Neue"/>
                <a:sym typeface="Helvetica Neue"/>
              </a:rPr>
              <a:t>...is there a book on management which you feel influenced you the most?</a:t>
            </a:r>
            <a:endParaRPr b="1" sz="1800">
              <a:solidFill>
                <a:schemeClr val="dk1"/>
              </a:solidFill>
              <a:latin typeface="Helvetica Neue"/>
              <a:ea typeface="Helvetica Neue"/>
              <a:cs typeface="Helvetica Neue"/>
              <a:sym typeface="Helvetica Neue"/>
            </a:endParaRPr>
          </a:p>
        </p:txBody>
      </p:sp>
      <p:sp>
        <p:nvSpPr>
          <p:cNvPr id="162" name="Google Shape;162;p43"/>
          <p:cNvSpPr/>
          <p:nvPr/>
        </p:nvSpPr>
        <p:spPr>
          <a:xfrm>
            <a:off x="5223125" y="2070150"/>
            <a:ext cx="1473000" cy="363000"/>
          </a:xfrm>
          <a:prstGeom prst="rect">
            <a:avLst/>
          </a:prstGeom>
          <a:solidFill>
            <a:srgbClr val="999999"/>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5" name="Shape 385"/>
        <p:cNvGrpSpPr/>
        <p:nvPr/>
      </p:nvGrpSpPr>
      <p:grpSpPr>
        <a:xfrm>
          <a:off x="0" y="0"/>
          <a:ext cx="0" cy="0"/>
          <a:chOff x="0" y="0"/>
          <a:chExt cx="0" cy="0"/>
        </a:xfrm>
      </p:grpSpPr>
      <p:sp>
        <p:nvSpPr>
          <p:cNvPr id="386" name="Google Shape;386;p70"/>
          <p:cNvSpPr txBox="1"/>
          <p:nvPr/>
        </p:nvSpPr>
        <p:spPr>
          <a:xfrm>
            <a:off x="762000" y="2387084"/>
            <a:ext cx="7620000" cy="369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3000">
                <a:solidFill>
                  <a:schemeClr val="lt1"/>
                </a:solidFill>
                <a:latin typeface="Helvetica Neue"/>
                <a:ea typeface="Helvetica Neue"/>
                <a:cs typeface="Helvetica Neue"/>
                <a:sym typeface="Helvetica Neue"/>
              </a:rPr>
              <a:t>I use these</a:t>
            </a:r>
            <a:r>
              <a:rPr b="1" lang="en" sz="3000">
                <a:solidFill>
                  <a:schemeClr val="lt1"/>
                </a:solidFill>
                <a:latin typeface="Helvetica Neue"/>
                <a:ea typeface="Helvetica Neue"/>
                <a:cs typeface="Helvetica Neue"/>
                <a:sym typeface="Helvetica Neue"/>
              </a:rPr>
              <a:t> principles to guide me.</a:t>
            </a:r>
            <a:endParaRPr b="1" sz="3000">
              <a:solidFill>
                <a:schemeClr val="lt1"/>
              </a:solidFill>
              <a:latin typeface="Helvetica Neue"/>
              <a:ea typeface="Helvetica Neue"/>
              <a:cs typeface="Helvetica Neue"/>
              <a:sym typeface="Helvetica Neue"/>
            </a:endParaRPr>
          </a:p>
          <a:p>
            <a:pPr indent="0" lvl="0" marL="0" marR="0" rtl="0" algn="ctr">
              <a:spcBef>
                <a:spcPts val="0"/>
              </a:spcBef>
              <a:spcAft>
                <a:spcPts val="0"/>
              </a:spcAft>
              <a:buNone/>
            </a:pPr>
            <a:r>
              <a:t/>
            </a:r>
            <a:endParaRPr b="1" sz="3000">
              <a:solidFill>
                <a:schemeClr val="lt1"/>
              </a:solidFill>
              <a:latin typeface="Helvetica Neue"/>
              <a:ea typeface="Helvetica Neue"/>
              <a:cs typeface="Helvetica Neue"/>
              <a:sym typeface="Helvetica Neue"/>
            </a:endParaRPr>
          </a:p>
          <a:p>
            <a:pPr indent="0" lvl="0" marL="0" marR="0" rtl="0" algn="ctr">
              <a:spcBef>
                <a:spcPts val="0"/>
              </a:spcBef>
              <a:spcAft>
                <a:spcPts val="0"/>
              </a:spcAft>
              <a:buNone/>
            </a:pPr>
            <a:r>
              <a:rPr b="1" lang="en" sz="3000">
                <a:solidFill>
                  <a:schemeClr val="lt1"/>
                </a:solidFill>
                <a:latin typeface="Helvetica Neue"/>
                <a:ea typeface="Helvetica Neue"/>
                <a:cs typeface="Helvetica Neue"/>
                <a:sym typeface="Helvetica Neue"/>
              </a:rPr>
              <a:t>How will a new technique help me</a:t>
            </a:r>
            <a:br>
              <a:rPr b="1" lang="en" sz="3000">
                <a:solidFill>
                  <a:schemeClr val="lt1"/>
                </a:solidFill>
                <a:latin typeface="Helvetica Neue"/>
                <a:ea typeface="Helvetica Neue"/>
                <a:cs typeface="Helvetica Neue"/>
                <a:sym typeface="Helvetica Neue"/>
              </a:rPr>
            </a:br>
            <a:r>
              <a:rPr b="1" lang="en" sz="3000">
                <a:solidFill>
                  <a:schemeClr val="lt1"/>
                </a:solidFill>
                <a:latin typeface="Helvetica Neue"/>
                <a:ea typeface="Helvetica Neue"/>
                <a:cs typeface="Helvetica Neue"/>
                <a:sym typeface="Helvetica Neue"/>
              </a:rPr>
              <a:t>live those principles?</a:t>
            </a:r>
            <a:endParaRPr b="1" sz="3000">
              <a:solidFill>
                <a:schemeClr val="lt1"/>
              </a:solidFill>
              <a:latin typeface="Helvetica Neue"/>
              <a:ea typeface="Helvetica Neue"/>
              <a:cs typeface="Helvetica Neue"/>
              <a:sym typeface="Helvetica Neu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0" name="Shape 390"/>
        <p:cNvGrpSpPr/>
        <p:nvPr/>
      </p:nvGrpSpPr>
      <p:grpSpPr>
        <a:xfrm>
          <a:off x="0" y="0"/>
          <a:ext cx="0" cy="0"/>
          <a:chOff x="0" y="0"/>
          <a:chExt cx="0" cy="0"/>
        </a:xfrm>
      </p:grpSpPr>
      <p:pic>
        <p:nvPicPr>
          <p:cNvPr id="391" name="Google Shape;391;p71"/>
          <p:cNvPicPr preferRelativeResize="0"/>
          <p:nvPr/>
        </p:nvPicPr>
        <p:blipFill>
          <a:blip r:embed="rId3">
            <a:alphaModFix/>
          </a:blip>
          <a:stretch>
            <a:fillRect/>
          </a:stretch>
        </p:blipFill>
        <p:spPr>
          <a:xfrm>
            <a:off x="-9662" y="0"/>
            <a:ext cx="3377313" cy="5143500"/>
          </a:xfrm>
          <a:prstGeom prst="rect">
            <a:avLst/>
          </a:prstGeom>
          <a:noFill/>
          <a:ln>
            <a:noFill/>
          </a:ln>
        </p:spPr>
      </p:pic>
      <p:sp>
        <p:nvSpPr>
          <p:cNvPr id="392" name="Google Shape;392;p71"/>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393" name="Google Shape;393;p71"/>
          <p:cNvSpPr txBox="1"/>
          <p:nvPr/>
        </p:nvSpPr>
        <p:spPr>
          <a:xfrm>
            <a:off x="3793234" y="1370598"/>
            <a:ext cx="494100" cy="343500"/>
          </a:xfrm>
          <a:prstGeom prst="rect">
            <a:avLst/>
          </a:prstGeom>
          <a:noFill/>
          <a:ln>
            <a:noFill/>
          </a:ln>
        </p:spPr>
        <p:txBody>
          <a:bodyPr anchorCtr="0" anchor="ctr" bIns="0" lIns="0" spcFirstLastPara="1" rIns="0" wrap="square" tIns="0">
            <a:noAutofit/>
          </a:bodyPr>
          <a:lstStyle/>
          <a:p>
            <a:pPr indent="0" lvl="0" marL="7937" marR="0" rtl="0" algn="l">
              <a:spcBef>
                <a:spcPts val="0"/>
              </a:spcBef>
              <a:spcAft>
                <a:spcPts val="0"/>
              </a:spcAft>
              <a:buClr>
                <a:schemeClr val="accent2"/>
              </a:buClr>
              <a:buSzPts val="7200"/>
              <a:buFont typeface="Helvetica Neue"/>
              <a:buNone/>
            </a:pPr>
            <a:r>
              <a:rPr b="1" lang="en" sz="7200">
                <a:solidFill>
                  <a:schemeClr val="accent2"/>
                </a:solidFill>
                <a:latin typeface="Helvetica Neue"/>
                <a:ea typeface="Helvetica Neue"/>
                <a:cs typeface="Helvetica Neue"/>
                <a:sym typeface="Helvetica Neue"/>
              </a:rPr>
              <a:t>“</a:t>
            </a:r>
            <a:endParaRPr sz="7200">
              <a:solidFill>
                <a:schemeClr val="accent2"/>
              </a:solidFill>
              <a:latin typeface="Helvetica Neue Light"/>
              <a:ea typeface="Helvetica Neue Light"/>
              <a:cs typeface="Helvetica Neue Light"/>
              <a:sym typeface="Helvetica Neue Light"/>
            </a:endParaRPr>
          </a:p>
        </p:txBody>
      </p:sp>
      <p:sp>
        <p:nvSpPr>
          <p:cNvPr id="394" name="Google Shape;394;p71"/>
          <p:cNvSpPr txBox="1"/>
          <p:nvPr/>
        </p:nvSpPr>
        <p:spPr>
          <a:xfrm>
            <a:off x="3840369" y="1670582"/>
            <a:ext cx="3964800" cy="2558400"/>
          </a:xfrm>
          <a:prstGeom prst="rect">
            <a:avLst/>
          </a:prstGeom>
          <a:noFill/>
          <a:ln>
            <a:noFill/>
          </a:ln>
        </p:spPr>
        <p:txBody>
          <a:bodyPr anchorCtr="0" anchor="t" bIns="0" lIns="0" spcFirstLastPara="1" rIns="0" wrap="square" tIns="0">
            <a:noAutofit/>
          </a:bodyPr>
          <a:lstStyle/>
          <a:p>
            <a:pPr indent="0" lvl="0" marL="7937" marR="0" rtl="0" algn="l">
              <a:lnSpc>
                <a:spcPct val="110000"/>
              </a:lnSpc>
              <a:spcBef>
                <a:spcPts val="0"/>
              </a:spcBef>
              <a:spcAft>
                <a:spcPts val="0"/>
              </a:spcAft>
              <a:buClr>
                <a:schemeClr val="dk1"/>
              </a:buClr>
              <a:buSzPts val="1600"/>
              <a:buFont typeface="Helvetica Neue"/>
              <a:buNone/>
            </a:pPr>
            <a:r>
              <a:rPr b="1" lang="en">
                <a:solidFill>
                  <a:schemeClr val="dk1"/>
                </a:solidFill>
                <a:latin typeface="Helvetica Neue"/>
                <a:ea typeface="Helvetica Neue"/>
                <a:cs typeface="Helvetica Neue"/>
                <a:sym typeface="Helvetica Neue"/>
              </a:rPr>
              <a:t>If this were a haiku rather than a book, it would read:</a:t>
            </a:r>
            <a:endParaRPr b="1">
              <a:solidFill>
                <a:schemeClr val="dk1"/>
              </a:solidFill>
              <a:latin typeface="Helvetica Neue"/>
              <a:ea typeface="Helvetica Neue"/>
              <a:cs typeface="Helvetica Neue"/>
              <a:sym typeface="Helvetica Neue"/>
            </a:endParaRPr>
          </a:p>
          <a:p>
            <a:pPr indent="0" lvl="0" marL="465137" marR="0" rtl="0" algn="l">
              <a:lnSpc>
                <a:spcPct val="110000"/>
              </a:lnSpc>
              <a:spcBef>
                <a:spcPts val="0"/>
              </a:spcBef>
              <a:spcAft>
                <a:spcPts val="0"/>
              </a:spcAft>
              <a:buClr>
                <a:schemeClr val="dk1"/>
              </a:buClr>
              <a:buSzPts val="1600"/>
              <a:buFont typeface="Helvetica Neue"/>
              <a:buNone/>
            </a:pPr>
            <a:r>
              <a:rPr b="1" lang="en" sz="1800">
                <a:solidFill>
                  <a:schemeClr val="dk1"/>
                </a:solidFill>
                <a:latin typeface="Helvetica Neue"/>
                <a:ea typeface="Helvetica Neue"/>
                <a:cs typeface="Helvetica Neue"/>
                <a:sym typeface="Helvetica Neue"/>
              </a:rPr>
              <a:t>Tell less and ask more.</a:t>
            </a:r>
            <a:endParaRPr b="1" sz="1800">
              <a:solidFill>
                <a:schemeClr val="dk1"/>
              </a:solidFill>
              <a:latin typeface="Helvetica Neue"/>
              <a:ea typeface="Helvetica Neue"/>
              <a:cs typeface="Helvetica Neue"/>
              <a:sym typeface="Helvetica Neue"/>
            </a:endParaRPr>
          </a:p>
          <a:p>
            <a:pPr indent="0" lvl="0" marL="465137" marR="0" rtl="0" algn="l">
              <a:lnSpc>
                <a:spcPct val="110000"/>
              </a:lnSpc>
              <a:spcBef>
                <a:spcPts val="0"/>
              </a:spcBef>
              <a:spcAft>
                <a:spcPts val="0"/>
              </a:spcAft>
              <a:buClr>
                <a:schemeClr val="dk1"/>
              </a:buClr>
              <a:buSzPts val="1600"/>
              <a:buFont typeface="Helvetica Neue"/>
              <a:buNone/>
            </a:pPr>
            <a:r>
              <a:rPr b="1" lang="en" sz="1800">
                <a:solidFill>
                  <a:schemeClr val="dk1"/>
                </a:solidFill>
                <a:latin typeface="Helvetica Neue"/>
                <a:ea typeface="Helvetica Neue"/>
                <a:cs typeface="Helvetica Neue"/>
                <a:sym typeface="Helvetica Neue"/>
              </a:rPr>
              <a:t>Your advice is not as good</a:t>
            </a:r>
            <a:endParaRPr b="1" sz="1800">
              <a:solidFill>
                <a:schemeClr val="dk1"/>
              </a:solidFill>
              <a:latin typeface="Helvetica Neue"/>
              <a:ea typeface="Helvetica Neue"/>
              <a:cs typeface="Helvetica Neue"/>
              <a:sym typeface="Helvetica Neue"/>
            </a:endParaRPr>
          </a:p>
          <a:p>
            <a:pPr indent="0" lvl="0" marL="465137" marR="0" rtl="0" algn="l">
              <a:lnSpc>
                <a:spcPct val="110000"/>
              </a:lnSpc>
              <a:spcBef>
                <a:spcPts val="0"/>
              </a:spcBef>
              <a:spcAft>
                <a:spcPts val="0"/>
              </a:spcAft>
              <a:buClr>
                <a:schemeClr val="dk1"/>
              </a:buClr>
              <a:buSzPts val="1600"/>
              <a:buFont typeface="Helvetica Neue"/>
              <a:buNone/>
            </a:pPr>
            <a:r>
              <a:rPr b="1" lang="en" sz="1800">
                <a:solidFill>
                  <a:schemeClr val="dk1"/>
                </a:solidFill>
                <a:latin typeface="Helvetica Neue"/>
                <a:ea typeface="Helvetica Neue"/>
                <a:cs typeface="Helvetica Neue"/>
                <a:sym typeface="Helvetica Neue"/>
              </a:rPr>
              <a:t>As you think it is.”</a:t>
            </a:r>
            <a:endParaRPr b="1" sz="18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200"/>
              <a:buFont typeface="Calibri"/>
              <a:buNone/>
            </a:pPr>
            <a:r>
              <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200"/>
              <a:buFont typeface="Calibri"/>
              <a:buNone/>
            </a:pPr>
            <a:r>
              <a:t/>
            </a:r>
            <a:endParaRPr b="1" sz="1200">
              <a:solidFill>
                <a:schemeClr val="dk1"/>
              </a:solidFill>
              <a:latin typeface="Helvetica Neue"/>
              <a:ea typeface="Helvetica Neue"/>
              <a:cs typeface="Helvetica Neue"/>
              <a:sym typeface="Helvetica Neue"/>
            </a:endParaRPr>
          </a:p>
          <a:p>
            <a:pPr indent="0" lvl="0" marL="0" marR="0" rtl="0" algn="l">
              <a:lnSpc>
                <a:spcPct val="110000"/>
              </a:lnSpc>
              <a:spcBef>
                <a:spcPts val="0"/>
              </a:spcBef>
              <a:spcAft>
                <a:spcPts val="0"/>
              </a:spcAft>
              <a:buClr>
                <a:schemeClr val="dk1"/>
              </a:buClr>
              <a:buSzPts val="1200"/>
              <a:buFont typeface="Calibri"/>
              <a:buNone/>
            </a:pPr>
            <a:r>
              <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100"/>
              <a:buFont typeface="Arial"/>
              <a:buNone/>
            </a:pPr>
            <a:r>
              <a:rPr b="1" lang="en" sz="1200">
                <a:solidFill>
                  <a:schemeClr val="dk1"/>
                </a:solidFill>
                <a:latin typeface="Helvetica Neue"/>
                <a:ea typeface="Helvetica Neue"/>
                <a:cs typeface="Helvetica Neue"/>
                <a:sym typeface="Helvetica Neue"/>
              </a:rPr>
              <a:t>Michael Bungay Stanier</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100"/>
              <a:buFont typeface="Arial"/>
              <a:buNone/>
            </a:pPr>
            <a:r>
              <a:rPr i="1" lang="en" sz="1200">
                <a:solidFill>
                  <a:schemeClr val="dk1"/>
                </a:solidFill>
                <a:latin typeface="Helvetica Neue Light"/>
                <a:ea typeface="Helvetica Neue Light"/>
                <a:cs typeface="Helvetica Neue Light"/>
                <a:sym typeface="Helvetica Neue Light"/>
              </a:rPr>
              <a:t>The Coaching Habit</a:t>
            </a:r>
            <a:r>
              <a:rPr lang="en" sz="1200">
                <a:solidFill>
                  <a:schemeClr val="dk1"/>
                </a:solidFill>
                <a:latin typeface="Helvetica Neue Light"/>
                <a:ea typeface="Helvetica Neue Light"/>
                <a:cs typeface="Helvetica Neue Light"/>
                <a:sym typeface="Helvetica Neue Light"/>
              </a:rPr>
              <a:t> (2016), p. 59</a:t>
            </a:r>
            <a:endParaRPr sz="1200">
              <a:solidFill>
                <a:schemeClr val="dk1"/>
              </a:solidFill>
              <a:latin typeface="Helvetica Neue Light"/>
              <a:ea typeface="Helvetica Neue Light"/>
              <a:cs typeface="Helvetica Neue Light"/>
              <a:sym typeface="Helvetica Neue Light"/>
            </a:endParaRPr>
          </a:p>
          <a:p>
            <a:pPr indent="0" lvl="0" marL="0" marR="0" rtl="0" algn="l">
              <a:lnSpc>
                <a:spcPct val="110000"/>
              </a:lnSpc>
              <a:spcBef>
                <a:spcPts val="0"/>
              </a:spcBef>
              <a:spcAft>
                <a:spcPts val="0"/>
              </a:spcAft>
              <a:buClr>
                <a:schemeClr val="dk1"/>
              </a:buClr>
              <a:buSzPts val="1000"/>
              <a:buFont typeface="Helvetica Neue Light"/>
              <a:buNone/>
            </a:pPr>
            <a:r>
              <a:t/>
            </a:r>
            <a:endParaRPr b="1" sz="1200">
              <a:solidFill>
                <a:schemeClr val="dk1"/>
              </a:solidFill>
              <a:latin typeface="Helvetica Neue"/>
              <a:ea typeface="Helvetica Neue"/>
              <a:cs typeface="Helvetica Neue"/>
              <a:sym typeface="Helvetica Neue"/>
            </a:endParaRPr>
          </a:p>
        </p:txBody>
      </p:sp>
      <p:cxnSp>
        <p:nvCxnSpPr>
          <p:cNvPr id="395" name="Google Shape;395;p71"/>
          <p:cNvCxnSpPr/>
          <p:nvPr/>
        </p:nvCxnSpPr>
        <p:spPr>
          <a:xfrm>
            <a:off x="3856449" y="3603622"/>
            <a:ext cx="457200" cy="0"/>
          </a:xfrm>
          <a:prstGeom prst="straightConnector1">
            <a:avLst/>
          </a:prstGeom>
          <a:noFill/>
          <a:ln cap="flat" cmpd="sng" w="19050">
            <a:solidFill>
              <a:schemeClr val="accent2"/>
            </a:solidFill>
            <a:prstDash val="solid"/>
            <a:miter lim="800000"/>
            <a:headEnd len="sm" w="sm" type="none"/>
            <a:tailEnd len="sm" w="sm" type="none"/>
          </a:ln>
        </p:spPr>
      </p:cxnSp>
      <p:sp>
        <p:nvSpPr>
          <p:cNvPr id="396" name="Google Shape;396;p71"/>
          <p:cNvSpPr txBox="1"/>
          <p:nvPr/>
        </p:nvSpPr>
        <p:spPr>
          <a:xfrm>
            <a:off x="3804250" y="267825"/>
            <a:ext cx="4928400" cy="5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2400">
                <a:latin typeface="Helvetica Neue"/>
                <a:ea typeface="Helvetica Neue"/>
                <a:cs typeface="Helvetica Neue"/>
                <a:sym typeface="Helvetica Neue"/>
              </a:rPr>
              <a:t>Asking More Questions</a:t>
            </a:r>
            <a:endParaRPr sz="3000">
              <a:latin typeface="Helvetica Neue Light"/>
              <a:ea typeface="Helvetica Neue Light"/>
              <a:cs typeface="Helvetica Neue Light"/>
              <a:sym typeface="Helvetica Neue Light"/>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0" name="Shape 400"/>
        <p:cNvGrpSpPr/>
        <p:nvPr/>
      </p:nvGrpSpPr>
      <p:grpSpPr>
        <a:xfrm>
          <a:off x="0" y="0"/>
          <a:ext cx="0" cy="0"/>
          <a:chOff x="0" y="0"/>
          <a:chExt cx="0" cy="0"/>
        </a:xfrm>
      </p:grpSpPr>
      <p:sp>
        <p:nvSpPr>
          <p:cNvPr id="401" name="Google Shape;401;p72"/>
          <p:cNvSpPr/>
          <p:nvPr/>
        </p:nvSpPr>
        <p:spPr>
          <a:xfrm>
            <a:off x="3804250" y="231532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Humility</a:t>
            </a:r>
            <a:endParaRPr sz="1800">
              <a:solidFill>
                <a:srgbClr val="FFFFFF"/>
              </a:solidFill>
              <a:latin typeface="Helvetica Neue Light"/>
              <a:ea typeface="Helvetica Neue Light"/>
              <a:cs typeface="Helvetica Neue Light"/>
              <a:sym typeface="Helvetica Neue Light"/>
            </a:endParaRPr>
          </a:p>
        </p:txBody>
      </p:sp>
      <p:sp>
        <p:nvSpPr>
          <p:cNvPr id="402" name="Google Shape;402;p72"/>
          <p:cNvSpPr/>
          <p:nvPr/>
        </p:nvSpPr>
        <p:spPr>
          <a:xfrm>
            <a:off x="6302600" y="2318900"/>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Creativity</a:t>
            </a:r>
            <a:endParaRPr sz="1800">
              <a:solidFill>
                <a:srgbClr val="FFFFFF"/>
              </a:solidFill>
              <a:latin typeface="Helvetica Neue Light"/>
              <a:ea typeface="Helvetica Neue Light"/>
              <a:cs typeface="Helvetica Neue Light"/>
              <a:sym typeface="Helvetica Neue Light"/>
            </a:endParaRPr>
          </a:p>
        </p:txBody>
      </p:sp>
      <p:sp>
        <p:nvSpPr>
          <p:cNvPr id="403" name="Google Shape;403;p72"/>
          <p:cNvSpPr/>
          <p:nvPr/>
        </p:nvSpPr>
        <p:spPr>
          <a:xfrm>
            <a:off x="3804250" y="1054275"/>
            <a:ext cx="1648500" cy="7095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Caring</a:t>
            </a:r>
            <a:endParaRPr sz="1800">
              <a:solidFill>
                <a:srgbClr val="FFFFFF"/>
              </a:solidFill>
              <a:latin typeface="Helvetica Neue Light"/>
              <a:ea typeface="Helvetica Neue Light"/>
              <a:cs typeface="Helvetica Neue Light"/>
              <a:sym typeface="Helvetica Neue Light"/>
            </a:endParaRPr>
          </a:p>
        </p:txBody>
      </p:sp>
      <p:sp>
        <p:nvSpPr>
          <p:cNvPr id="404" name="Google Shape;404;p72"/>
          <p:cNvSpPr/>
          <p:nvPr/>
        </p:nvSpPr>
        <p:spPr>
          <a:xfrm>
            <a:off x="3807275" y="358517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Trust</a:t>
            </a:r>
            <a:endParaRPr sz="1800">
              <a:solidFill>
                <a:srgbClr val="FFFFFF"/>
              </a:solidFill>
              <a:latin typeface="Helvetica Neue Light"/>
              <a:ea typeface="Helvetica Neue Light"/>
              <a:cs typeface="Helvetica Neue Light"/>
              <a:sym typeface="Helvetica Neue Light"/>
            </a:endParaRPr>
          </a:p>
        </p:txBody>
      </p:sp>
      <p:sp>
        <p:nvSpPr>
          <p:cNvPr id="405" name="Google Shape;405;p72"/>
          <p:cNvSpPr/>
          <p:nvPr/>
        </p:nvSpPr>
        <p:spPr>
          <a:xfrm>
            <a:off x="6307150" y="358532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Optimism</a:t>
            </a:r>
            <a:endParaRPr sz="1800">
              <a:solidFill>
                <a:srgbClr val="FFFFFF"/>
              </a:solidFill>
              <a:latin typeface="Helvetica Neue Light"/>
              <a:ea typeface="Helvetica Neue Light"/>
              <a:cs typeface="Helvetica Neue Light"/>
              <a:sym typeface="Helvetica Neue Light"/>
            </a:endParaRPr>
          </a:p>
        </p:txBody>
      </p:sp>
      <p:pic>
        <p:nvPicPr>
          <p:cNvPr id="406" name="Google Shape;406;p72"/>
          <p:cNvPicPr preferRelativeResize="0"/>
          <p:nvPr/>
        </p:nvPicPr>
        <p:blipFill>
          <a:blip r:embed="rId3">
            <a:alphaModFix/>
          </a:blip>
          <a:stretch>
            <a:fillRect/>
          </a:stretch>
        </p:blipFill>
        <p:spPr>
          <a:xfrm>
            <a:off x="-9662" y="0"/>
            <a:ext cx="3377313" cy="5143500"/>
          </a:xfrm>
          <a:prstGeom prst="rect">
            <a:avLst/>
          </a:prstGeom>
          <a:noFill/>
          <a:ln>
            <a:noFill/>
          </a:ln>
        </p:spPr>
      </p:pic>
      <p:sp>
        <p:nvSpPr>
          <p:cNvPr id="407" name="Google Shape;407;p72"/>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408" name="Google Shape;408;p72"/>
          <p:cNvSpPr/>
          <p:nvPr/>
        </p:nvSpPr>
        <p:spPr>
          <a:xfrm>
            <a:off x="6304700" y="1024155"/>
            <a:ext cx="1650000" cy="709500"/>
          </a:xfrm>
          <a:prstGeom prst="rect">
            <a:avLst/>
          </a:prstGeom>
          <a:solidFill>
            <a:srgbClr val="CD29C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Curiosity</a:t>
            </a:r>
            <a:endParaRPr b="1" sz="1800">
              <a:solidFill>
                <a:srgbClr val="FFFFFF"/>
              </a:solidFill>
              <a:latin typeface="Helvetica Neue"/>
              <a:ea typeface="Helvetica Neue"/>
              <a:cs typeface="Helvetica Neue"/>
              <a:sym typeface="Helvetica Neue"/>
            </a:endParaRPr>
          </a:p>
        </p:txBody>
      </p:sp>
      <p:sp>
        <p:nvSpPr>
          <p:cNvPr id="409" name="Google Shape;409;p72"/>
          <p:cNvSpPr txBox="1"/>
          <p:nvPr/>
        </p:nvSpPr>
        <p:spPr>
          <a:xfrm>
            <a:off x="3804250" y="267825"/>
            <a:ext cx="4928400" cy="5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2400">
                <a:latin typeface="Helvetica Neue"/>
                <a:ea typeface="Helvetica Neue"/>
                <a:cs typeface="Helvetica Neue"/>
                <a:sym typeface="Helvetica Neue"/>
              </a:rPr>
              <a:t>Asking More Questions</a:t>
            </a:r>
            <a:endParaRPr sz="3000">
              <a:latin typeface="Helvetica Neue Light"/>
              <a:ea typeface="Helvetica Neue Light"/>
              <a:cs typeface="Helvetica Neue Light"/>
              <a:sym typeface="Helvetica Neue 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3" name="Shape 413"/>
        <p:cNvGrpSpPr/>
        <p:nvPr/>
      </p:nvGrpSpPr>
      <p:grpSpPr>
        <a:xfrm>
          <a:off x="0" y="0"/>
          <a:ext cx="0" cy="0"/>
          <a:chOff x="0" y="0"/>
          <a:chExt cx="0" cy="0"/>
        </a:xfrm>
      </p:grpSpPr>
      <p:sp>
        <p:nvSpPr>
          <p:cNvPr id="414" name="Google Shape;414;p73"/>
          <p:cNvSpPr/>
          <p:nvPr/>
        </p:nvSpPr>
        <p:spPr>
          <a:xfrm>
            <a:off x="6302600" y="2318900"/>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Creativity</a:t>
            </a:r>
            <a:endParaRPr sz="1800">
              <a:solidFill>
                <a:srgbClr val="FFFFFF"/>
              </a:solidFill>
              <a:latin typeface="Helvetica Neue Light"/>
              <a:ea typeface="Helvetica Neue Light"/>
              <a:cs typeface="Helvetica Neue Light"/>
              <a:sym typeface="Helvetica Neue Light"/>
            </a:endParaRPr>
          </a:p>
        </p:txBody>
      </p:sp>
      <p:sp>
        <p:nvSpPr>
          <p:cNvPr id="415" name="Google Shape;415;p73"/>
          <p:cNvSpPr/>
          <p:nvPr/>
        </p:nvSpPr>
        <p:spPr>
          <a:xfrm>
            <a:off x="3804250" y="1054275"/>
            <a:ext cx="1648500" cy="7095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Caring</a:t>
            </a:r>
            <a:endParaRPr sz="1800">
              <a:solidFill>
                <a:srgbClr val="FFFFFF"/>
              </a:solidFill>
              <a:latin typeface="Helvetica Neue Light"/>
              <a:ea typeface="Helvetica Neue Light"/>
              <a:cs typeface="Helvetica Neue Light"/>
              <a:sym typeface="Helvetica Neue Light"/>
            </a:endParaRPr>
          </a:p>
        </p:txBody>
      </p:sp>
      <p:sp>
        <p:nvSpPr>
          <p:cNvPr id="416" name="Google Shape;416;p73"/>
          <p:cNvSpPr/>
          <p:nvPr/>
        </p:nvSpPr>
        <p:spPr>
          <a:xfrm>
            <a:off x="3807275" y="358517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Trust</a:t>
            </a:r>
            <a:endParaRPr sz="1800">
              <a:solidFill>
                <a:srgbClr val="FFFFFF"/>
              </a:solidFill>
              <a:latin typeface="Helvetica Neue Light"/>
              <a:ea typeface="Helvetica Neue Light"/>
              <a:cs typeface="Helvetica Neue Light"/>
              <a:sym typeface="Helvetica Neue Light"/>
            </a:endParaRPr>
          </a:p>
        </p:txBody>
      </p:sp>
      <p:sp>
        <p:nvSpPr>
          <p:cNvPr id="417" name="Google Shape;417;p73"/>
          <p:cNvSpPr/>
          <p:nvPr/>
        </p:nvSpPr>
        <p:spPr>
          <a:xfrm>
            <a:off x="6301690" y="1024754"/>
            <a:ext cx="1654200" cy="7095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Curiosity</a:t>
            </a:r>
            <a:endParaRPr sz="1800">
              <a:solidFill>
                <a:srgbClr val="FFFFFF"/>
              </a:solidFill>
              <a:latin typeface="Helvetica Neue Light"/>
              <a:ea typeface="Helvetica Neue Light"/>
              <a:cs typeface="Helvetica Neue Light"/>
              <a:sym typeface="Helvetica Neue Light"/>
            </a:endParaRPr>
          </a:p>
        </p:txBody>
      </p:sp>
      <p:sp>
        <p:nvSpPr>
          <p:cNvPr id="418" name="Google Shape;418;p73"/>
          <p:cNvSpPr/>
          <p:nvPr/>
        </p:nvSpPr>
        <p:spPr>
          <a:xfrm>
            <a:off x="6307150" y="358532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Optimism</a:t>
            </a:r>
            <a:endParaRPr sz="1800">
              <a:solidFill>
                <a:srgbClr val="FFFFFF"/>
              </a:solidFill>
              <a:latin typeface="Helvetica Neue Light"/>
              <a:ea typeface="Helvetica Neue Light"/>
              <a:cs typeface="Helvetica Neue Light"/>
              <a:sym typeface="Helvetica Neue Light"/>
            </a:endParaRPr>
          </a:p>
        </p:txBody>
      </p:sp>
      <p:pic>
        <p:nvPicPr>
          <p:cNvPr id="419" name="Google Shape;419;p73"/>
          <p:cNvPicPr preferRelativeResize="0"/>
          <p:nvPr/>
        </p:nvPicPr>
        <p:blipFill>
          <a:blip r:embed="rId3">
            <a:alphaModFix/>
          </a:blip>
          <a:stretch>
            <a:fillRect/>
          </a:stretch>
        </p:blipFill>
        <p:spPr>
          <a:xfrm>
            <a:off x="-9662" y="0"/>
            <a:ext cx="3377313" cy="5143500"/>
          </a:xfrm>
          <a:prstGeom prst="rect">
            <a:avLst/>
          </a:prstGeom>
          <a:noFill/>
          <a:ln>
            <a:noFill/>
          </a:ln>
        </p:spPr>
      </p:pic>
      <p:sp>
        <p:nvSpPr>
          <p:cNvPr id="420" name="Google Shape;420;p73"/>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421" name="Google Shape;421;p73"/>
          <p:cNvSpPr/>
          <p:nvPr/>
        </p:nvSpPr>
        <p:spPr>
          <a:xfrm>
            <a:off x="3804251" y="2319723"/>
            <a:ext cx="1650000" cy="672000"/>
          </a:xfrm>
          <a:prstGeom prst="rect">
            <a:avLst/>
          </a:prstGeom>
          <a:solidFill>
            <a:srgbClr val="2164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Humility</a:t>
            </a:r>
            <a:endParaRPr b="1" sz="1800">
              <a:solidFill>
                <a:srgbClr val="FFFFFF"/>
              </a:solidFill>
              <a:latin typeface="Helvetica Neue"/>
              <a:ea typeface="Helvetica Neue"/>
              <a:cs typeface="Helvetica Neue"/>
              <a:sym typeface="Helvetica Neue"/>
            </a:endParaRPr>
          </a:p>
        </p:txBody>
      </p:sp>
      <p:sp>
        <p:nvSpPr>
          <p:cNvPr id="422" name="Google Shape;422;p73"/>
          <p:cNvSpPr txBox="1"/>
          <p:nvPr/>
        </p:nvSpPr>
        <p:spPr>
          <a:xfrm>
            <a:off x="3804250" y="267825"/>
            <a:ext cx="4928400" cy="5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2400">
                <a:latin typeface="Helvetica Neue"/>
                <a:ea typeface="Helvetica Neue"/>
                <a:cs typeface="Helvetica Neue"/>
                <a:sym typeface="Helvetica Neue"/>
              </a:rPr>
              <a:t>Asking More Questions</a:t>
            </a:r>
            <a:endParaRPr sz="3000">
              <a:latin typeface="Helvetica Neue Light"/>
              <a:ea typeface="Helvetica Neue Light"/>
              <a:cs typeface="Helvetica Neue Light"/>
              <a:sym typeface="Helvetica Neue Light"/>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6" name="Shape 426"/>
        <p:cNvGrpSpPr/>
        <p:nvPr/>
      </p:nvGrpSpPr>
      <p:grpSpPr>
        <a:xfrm>
          <a:off x="0" y="0"/>
          <a:ext cx="0" cy="0"/>
          <a:chOff x="0" y="0"/>
          <a:chExt cx="0" cy="0"/>
        </a:xfrm>
      </p:grpSpPr>
      <p:sp>
        <p:nvSpPr>
          <p:cNvPr id="427" name="Google Shape;427;p74"/>
          <p:cNvSpPr/>
          <p:nvPr/>
        </p:nvSpPr>
        <p:spPr>
          <a:xfrm>
            <a:off x="3804250" y="231532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Humility</a:t>
            </a:r>
            <a:endParaRPr sz="1800">
              <a:solidFill>
                <a:srgbClr val="FFFFFF"/>
              </a:solidFill>
              <a:latin typeface="Helvetica Neue Light"/>
              <a:ea typeface="Helvetica Neue Light"/>
              <a:cs typeface="Helvetica Neue Light"/>
              <a:sym typeface="Helvetica Neue Light"/>
            </a:endParaRPr>
          </a:p>
        </p:txBody>
      </p:sp>
      <p:sp>
        <p:nvSpPr>
          <p:cNvPr id="428" name="Google Shape;428;p74"/>
          <p:cNvSpPr/>
          <p:nvPr/>
        </p:nvSpPr>
        <p:spPr>
          <a:xfrm>
            <a:off x="6302600" y="2318900"/>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Creativity</a:t>
            </a:r>
            <a:endParaRPr sz="1800">
              <a:solidFill>
                <a:srgbClr val="FFFFFF"/>
              </a:solidFill>
              <a:latin typeface="Helvetica Neue Light"/>
              <a:ea typeface="Helvetica Neue Light"/>
              <a:cs typeface="Helvetica Neue Light"/>
              <a:sym typeface="Helvetica Neue Light"/>
            </a:endParaRPr>
          </a:p>
        </p:txBody>
      </p:sp>
      <p:sp>
        <p:nvSpPr>
          <p:cNvPr id="429" name="Google Shape;429;p74"/>
          <p:cNvSpPr/>
          <p:nvPr/>
        </p:nvSpPr>
        <p:spPr>
          <a:xfrm>
            <a:off x="3804250" y="1054275"/>
            <a:ext cx="1648500" cy="7095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Caring</a:t>
            </a:r>
            <a:endParaRPr sz="1800">
              <a:solidFill>
                <a:srgbClr val="FFFFFF"/>
              </a:solidFill>
              <a:latin typeface="Helvetica Neue Light"/>
              <a:ea typeface="Helvetica Neue Light"/>
              <a:cs typeface="Helvetica Neue Light"/>
              <a:sym typeface="Helvetica Neue Light"/>
            </a:endParaRPr>
          </a:p>
        </p:txBody>
      </p:sp>
      <p:sp>
        <p:nvSpPr>
          <p:cNvPr id="430" name="Google Shape;430;p74"/>
          <p:cNvSpPr/>
          <p:nvPr/>
        </p:nvSpPr>
        <p:spPr>
          <a:xfrm>
            <a:off x="6307150" y="358532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Optimism</a:t>
            </a:r>
            <a:endParaRPr sz="1800">
              <a:solidFill>
                <a:srgbClr val="FFFFFF"/>
              </a:solidFill>
              <a:latin typeface="Helvetica Neue Light"/>
              <a:ea typeface="Helvetica Neue Light"/>
              <a:cs typeface="Helvetica Neue Light"/>
              <a:sym typeface="Helvetica Neue Light"/>
            </a:endParaRPr>
          </a:p>
        </p:txBody>
      </p:sp>
      <p:pic>
        <p:nvPicPr>
          <p:cNvPr id="431" name="Google Shape;431;p74"/>
          <p:cNvPicPr preferRelativeResize="0"/>
          <p:nvPr/>
        </p:nvPicPr>
        <p:blipFill>
          <a:blip r:embed="rId3">
            <a:alphaModFix/>
          </a:blip>
          <a:stretch>
            <a:fillRect/>
          </a:stretch>
        </p:blipFill>
        <p:spPr>
          <a:xfrm>
            <a:off x="-9662" y="0"/>
            <a:ext cx="3377313" cy="5143500"/>
          </a:xfrm>
          <a:prstGeom prst="rect">
            <a:avLst/>
          </a:prstGeom>
          <a:noFill/>
          <a:ln>
            <a:noFill/>
          </a:ln>
        </p:spPr>
      </p:pic>
      <p:sp>
        <p:nvSpPr>
          <p:cNvPr id="432" name="Google Shape;432;p74"/>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433" name="Google Shape;433;p74"/>
          <p:cNvSpPr/>
          <p:nvPr/>
        </p:nvSpPr>
        <p:spPr>
          <a:xfrm>
            <a:off x="3804268" y="3585327"/>
            <a:ext cx="1650000" cy="672000"/>
          </a:xfrm>
          <a:prstGeom prst="rect">
            <a:avLst/>
          </a:prstGeom>
          <a:solidFill>
            <a:srgbClr val="FF660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Trust</a:t>
            </a:r>
            <a:endParaRPr b="1" sz="1800">
              <a:solidFill>
                <a:srgbClr val="FFFFFF"/>
              </a:solidFill>
              <a:latin typeface="Helvetica Neue"/>
              <a:ea typeface="Helvetica Neue"/>
              <a:cs typeface="Helvetica Neue"/>
              <a:sym typeface="Helvetica Neue"/>
            </a:endParaRPr>
          </a:p>
        </p:txBody>
      </p:sp>
      <p:sp>
        <p:nvSpPr>
          <p:cNvPr id="434" name="Google Shape;434;p74"/>
          <p:cNvSpPr txBox="1"/>
          <p:nvPr/>
        </p:nvSpPr>
        <p:spPr>
          <a:xfrm>
            <a:off x="3804250" y="267825"/>
            <a:ext cx="4928400" cy="5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2400">
                <a:latin typeface="Helvetica Neue"/>
                <a:ea typeface="Helvetica Neue"/>
                <a:cs typeface="Helvetica Neue"/>
                <a:sym typeface="Helvetica Neue"/>
              </a:rPr>
              <a:t>Asking More Questions</a:t>
            </a:r>
            <a:endParaRPr sz="3000">
              <a:latin typeface="Helvetica Neue Light"/>
              <a:ea typeface="Helvetica Neue Light"/>
              <a:cs typeface="Helvetica Neue Light"/>
              <a:sym typeface="Helvetica Neue Light"/>
            </a:endParaRPr>
          </a:p>
        </p:txBody>
      </p:sp>
      <p:sp>
        <p:nvSpPr>
          <p:cNvPr id="435" name="Google Shape;435;p74"/>
          <p:cNvSpPr/>
          <p:nvPr/>
        </p:nvSpPr>
        <p:spPr>
          <a:xfrm>
            <a:off x="6301690" y="1024754"/>
            <a:ext cx="1654200" cy="7095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Curiosity</a:t>
            </a:r>
            <a:endParaRPr sz="1800">
              <a:solidFill>
                <a:srgbClr val="FFFFFF"/>
              </a:solidFill>
              <a:latin typeface="Helvetica Neue Light"/>
              <a:ea typeface="Helvetica Neue Light"/>
              <a:cs typeface="Helvetica Neue Light"/>
              <a:sym typeface="Helvetica Neue 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9" name="Shape 439"/>
        <p:cNvGrpSpPr/>
        <p:nvPr/>
      </p:nvGrpSpPr>
      <p:grpSpPr>
        <a:xfrm>
          <a:off x="0" y="0"/>
          <a:ext cx="0" cy="0"/>
          <a:chOff x="0" y="0"/>
          <a:chExt cx="0" cy="0"/>
        </a:xfrm>
      </p:grpSpPr>
      <p:sp>
        <p:nvSpPr>
          <p:cNvPr id="440" name="Google Shape;440;p75"/>
          <p:cNvSpPr/>
          <p:nvPr/>
        </p:nvSpPr>
        <p:spPr>
          <a:xfrm>
            <a:off x="3804250" y="231532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Humility</a:t>
            </a:r>
            <a:endParaRPr sz="1800">
              <a:solidFill>
                <a:srgbClr val="FFFFFF"/>
              </a:solidFill>
              <a:latin typeface="Helvetica Neue Light"/>
              <a:ea typeface="Helvetica Neue Light"/>
              <a:cs typeface="Helvetica Neue Light"/>
              <a:sym typeface="Helvetica Neue Light"/>
            </a:endParaRPr>
          </a:p>
        </p:txBody>
      </p:sp>
      <p:sp>
        <p:nvSpPr>
          <p:cNvPr id="441" name="Google Shape;441;p75"/>
          <p:cNvSpPr/>
          <p:nvPr/>
        </p:nvSpPr>
        <p:spPr>
          <a:xfrm>
            <a:off x="6302600" y="2318900"/>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Creativity</a:t>
            </a:r>
            <a:endParaRPr sz="1800">
              <a:solidFill>
                <a:srgbClr val="FFFFFF"/>
              </a:solidFill>
              <a:latin typeface="Helvetica Neue Light"/>
              <a:ea typeface="Helvetica Neue Light"/>
              <a:cs typeface="Helvetica Neue Light"/>
              <a:sym typeface="Helvetica Neue Light"/>
            </a:endParaRPr>
          </a:p>
        </p:txBody>
      </p:sp>
      <p:sp>
        <p:nvSpPr>
          <p:cNvPr id="442" name="Google Shape;442;p75"/>
          <p:cNvSpPr/>
          <p:nvPr/>
        </p:nvSpPr>
        <p:spPr>
          <a:xfrm>
            <a:off x="3804250" y="1054275"/>
            <a:ext cx="1648500" cy="7095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Caring</a:t>
            </a:r>
            <a:endParaRPr sz="1800">
              <a:solidFill>
                <a:srgbClr val="FFFFFF"/>
              </a:solidFill>
              <a:latin typeface="Helvetica Neue Light"/>
              <a:ea typeface="Helvetica Neue Light"/>
              <a:cs typeface="Helvetica Neue Light"/>
              <a:sym typeface="Helvetica Neue Light"/>
            </a:endParaRPr>
          </a:p>
        </p:txBody>
      </p:sp>
      <p:sp>
        <p:nvSpPr>
          <p:cNvPr id="443" name="Google Shape;443;p75"/>
          <p:cNvSpPr/>
          <p:nvPr/>
        </p:nvSpPr>
        <p:spPr>
          <a:xfrm>
            <a:off x="3807275" y="358517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Trust</a:t>
            </a:r>
            <a:endParaRPr sz="1800">
              <a:solidFill>
                <a:srgbClr val="FFFFFF"/>
              </a:solidFill>
              <a:latin typeface="Helvetica Neue Light"/>
              <a:ea typeface="Helvetica Neue Light"/>
              <a:cs typeface="Helvetica Neue Light"/>
              <a:sym typeface="Helvetica Neue Light"/>
            </a:endParaRPr>
          </a:p>
        </p:txBody>
      </p:sp>
      <p:pic>
        <p:nvPicPr>
          <p:cNvPr id="444" name="Google Shape;444;p75"/>
          <p:cNvPicPr preferRelativeResize="0"/>
          <p:nvPr/>
        </p:nvPicPr>
        <p:blipFill>
          <a:blip r:embed="rId3">
            <a:alphaModFix/>
          </a:blip>
          <a:stretch>
            <a:fillRect/>
          </a:stretch>
        </p:blipFill>
        <p:spPr>
          <a:xfrm>
            <a:off x="-9662" y="0"/>
            <a:ext cx="3377313" cy="5143500"/>
          </a:xfrm>
          <a:prstGeom prst="rect">
            <a:avLst/>
          </a:prstGeom>
          <a:noFill/>
          <a:ln>
            <a:noFill/>
          </a:ln>
        </p:spPr>
      </p:pic>
      <p:sp>
        <p:nvSpPr>
          <p:cNvPr id="445" name="Google Shape;445;p75"/>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446" name="Google Shape;446;p75"/>
          <p:cNvSpPr txBox="1"/>
          <p:nvPr/>
        </p:nvSpPr>
        <p:spPr>
          <a:xfrm>
            <a:off x="3804250" y="267825"/>
            <a:ext cx="4928400" cy="5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2400">
                <a:latin typeface="Helvetica Neue"/>
                <a:ea typeface="Helvetica Neue"/>
                <a:cs typeface="Helvetica Neue"/>
                <a:sym typeface="Helvetica Neue"/>
              </a:rPr>
              <a:t>Asking More Questions</a:t>
            </a:r>
            <a:endParaRPr sz="3000">
              <a:latin typeface="Helvetica Neue Light"/>
              <a:ea typeface="Helvetica Neue Light"/>
              <a:cs typeface="Helvetica Neue Light"/>
              <a:sym typeface="Helvetica Neue Light"/>
            </a:endParaRPr>
          </a:p>
        </p:txBody>
      </p:sp>
      <p:sp>
        <p:nvSpPr>
          <p:cNvPr id="447" name="Google Shape;447;p75"/>
          <p:cNvSpPr/>
          <p:nvPr/>
        </p:nvSpPr>
        <p:spPr>
          <a:xfrm>
            <a:off x="6307144" y="3585326"/>
            <a:ext cx="1648500" cy="672000"/>
          </a:xfrm>
          <a:prstGeom prst="rect">
            <a:avLst/>
          </a:prstGeom>
          <a:solidFill>
            <a:srgbClr val="0000CC"/>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Optimism</a:t>
            </a:r>
            <a:endParaRPr b="1" sz="1800">
              <a:solidFill>
                <a:srgbClr val="FFFFFF"/>
              </a:solidFill>
              <a:latin typeface="Helvetica Neue"/>
              <a:ea typeface="Helvetica Neue"/>
              <a:cs typeface="Helvetica Neue"/>
              <a:sym typeface="Helvetica Neue"/>
            </a:endParaRPr>
          </a:p>
        </p:txBody>
      </p:sp>
      <p:sp>
        <p:nvSpPr>
          <p:cNvPr id="448" name="Google Shape;448;p75"/>
          <p:cNvSpPr/>
          <p:nvPr/>
        </p:nvSpPr>
        <p:spPr>
          <a:xfrm>
            <a:off x="6301690" y="1024754"/>
            <a:ext cx="1654200" cy="7095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Curiosity</a:t>
            </a:r>
            <a:endParaRPr sz="1800">
              <a:solidFill>
                <a:srgbClr val="FFFFFF"/>
              </a:solidFill>
              <a:latin typeface="Helvetica Neue Light"/>
              <a:ea typeface="Helvetica Neue Light"/>
              <a:cs typeface="Helvetica Neue Light"/>
              <a:sym typeface="Helvetica Neue 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2" name="Shape 452"/>
        <p:cNvGrpSpPr/>
        <p:nvPr/>
      </p:nvGrpSpPr>
      <p:grpSpPr>
        <a:xfrm>
          <a:off x="0" y="0"/>
          <a:ext cx="0" cy="0"/>
          <a:chOff x="0" y="0"/>
          <a:chExt cx="0" cy="0"/>
        </a:xfrm>
      </p:grpSpPr>
      <p:pic>
        <p:nvPicPr>
          <p:cNvPr id="453" name="Google Shape;453;p76"/>
          <p:cNvPicPr preferRelativeResize="0"/>
          <p:nvPr/>
        </p:nvPicPr>
        <p:blipFill rotWithShape="1">
          <a:blip r:embed="rId3">
            <a:alphaModFix/>
          </a:blip>
          <a:srcRect b="980" l="20693" r="32446" t="0"/>
          <a:stretch/>
        </p:blipFill>
        <p:spPr>
          <a:xfrm>
            <a:off x="0" y="0"/>
            <a:ext cx="3242366" cy="5143500"/>
          </a:xfrm>
          <a:prstGeom prst="rect">
            <a:avLst/>
          </a:prstGeom>
          <a:noFill/>
          <a:ln>
            <a:noFill/>
          </a:ln>
        </p:spPr>
      </p:pic>
      <p:sp>
        <p:nvSpPr>
          <p:cNvPr id="454" name="Google Shape;454;p76"/>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455" name="Google Shape;455;p76"/>
          <p:cNvSpPr txBox="1"/>
          <p:nvPr/>
        </p:nvSpPr>
        <p:spPr>
          <a:xfrm>
            <a:off x="3804250" y="267825"/>
            <a:ext cx="4511700" cy="5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2400">
                <a:latin typeface="Helvetica Neue"/>
                <a:ea typeface="Helvetica Neue"/>
                <a:cs typeface="Helvetica Neue"/>
                <a:sym typeface="Helvetica Neue"/>
              </a:rPr>
              <a:t>Inspiring Leadership</a:t>
            </a:r>
            <a:endParaRPr sz="3000">
              <a:latin typeface="Helvetica Neue Light"/>
              <a:ea typeface="Helvetica Neue Light"/>
              <a:cs typeface="Helvetica Neue Light"/>
              <a:sym typeface="Helvetica Neue Light"/>
            </a:endParaRPr>
          </a:p>
        </p:txBody>
      </p:sp>
      <p:sp>
        <p:nvSpPr>
          <p:cNvPr id="456" name="Google Shape;456;p76"/>
          <p:cNvSpPr txBox="1"/>
          <p:nvPr/>
        </p:nvSpPr>
        <p:spPr>
          <a:xfrm>
            <a:off x="3840375" y="1123950"/>
            <a:ext cx="4849800" cy="2175600"/>
          </a:xfrm>
          <a:prstGeom prst="rect">
            <a:avLst/>
          </a:prstGeom>
          <a:noFill/>
          <a:ln>
            <a:noFill/>
          </a:ln>
        </p:spPr>
        <p:txBody>
          <a:bodyPr anchorCtr="0" anchor="t" bIns="0" lIns="0" spcFirstLastPara="1" rIns="0" wrap="square" tIns="0">
            <a:noAutofit/>
          </a:bodyPr>
          <a:lstStyle/>
          <a:p>
            <a:pPr indent="0" lvl="0" marL="7937" marR="0" rtl="0" algn="l">
              <a:lnSpc>
                <a:spcPct val="150000"/>
              </a:lnSpc>
              <a:spcBef>
                <a:spcPts val="0"/>
              </a:spcBef>
              <a:spcAft>
                <a:spcPts val="0"/>
              </a:spcAft>
              <a:buClr>
                <a:schemeClr val="dk1"/>
              </a:buClr>
              <a:buSzPts val="1600"/>
              <a:buFont typeface="Helvetica Neue"/>
              <a:buNone/>
            </a:pPr>
            <a:r>
              <a:rPr lang="en" sz="1800">
                <a:solidFill>
                  <a:schemeClr val="dk1"/>
                </a:solidFill>
                <a:latin typeface="Helvetica Neue Light"/>
                <a:ea typeface="Helvetica Neue Light"/>
                <a:cs typeface="Helvetica Neue Light"/>
                <a:sym typeface="Helvetica Neue Light"/>
              </a:rPr>
              <a:t>Some time ~2006, in the Googleplex</a:t>
            </a:r>
            <a:endParaRPr sz="1800">
              <a:solidFill>
                <a:schemeClr val="dk1"/>
              </a:solidFill>
              <a:latin typeface="Helvetica Neue Light"/>
              <a:ea typeface="Helvetica Neue Light"/>
              <a:cs typeface="Helvetica Neue Light"/>
              <a:sym typeface="Helvetica Neue Light"/>
            </a:endParaRPr>
          </a:p>
          <a:p>
            <a:pPr indent="0" lvl="0" marL="7937" marR="0" rtl="0" algn="l">
              <a:lnSpc>
                <a:spcPct val="150000"/>
              </a:lnSpc>
              <a:spcBef>
                <a:spcPts val="0"/>
              </a:spcBef>
              <a:spcAft>
                <a:spcPts val="0"/>
              </a:spcAft>
              <a:buClr>
                <a:schemeClr val="dk1"/>
              </a:buClr>
              <a:buSzPts val="1600"/>
              <a:buFont typeface="Helvetica Neue"/>
              <a:buNone/>
            </a:pPr>
            <a:r>
              <a:rPr lang="en" sz="1800">
                <a:solidFill>
                  <a:schemeClr val="dk1"/>
                </a:solidFill>
                <a:latin typeface="Helvetica Neue Light"/>
                <a:ea typeface="Helvetica Neue Light"/>
                <a:cs typeface="Helvetica Neue Light"/>
                <a:sym typeface="Helvetica Neue Light"/>
              </a:rPr>
              <a:t>1st project review with Jeff Huber</a:t>
            </a:r>
            <a:endParaRPr sz="1800">
              <a:solidFill>
                <a:schemeClr val="dk1"/>
              </a:solidFill>
              <a:latin typeface="Helvetica Neue Light"/>
              <a:ea typeface="Helvetica Neue Light"/>
              <a:cs typeface="Helvetica Neue Light"/>
              <a:sym typeface="Helvetica Neue Light"/>
            </a:endParaRPr>
          </a:p>
          <a:p>
            <a:pPr indent="0" lvl="0" marL="7937" marR="0" rtl="0" algn="l">
              <a:lnSpc>
                <a:spcPct val="150000"/>
              </a:lnSpc>
              <a:spcBef>
                <a:spcPts val="0"/>
              </a:spcBef>
              <a:spcAft>
                <a:spcPts val="0"/>
              </a:spcAft>
              <a:buClr>
                <a:schemeClr val="dk1"/>
              </a:buClr>
              <a:buSzPts val="1600"/>
              <a:buFont typeface="Helvetica Neue"/>
              <a:buNone/>
            </a:pPr>
            <a:r>
              <a:rPr lang="en" sz="1800">
                <a:solidFill>
                  <a:schemeClr val="dk1"/>
                </a:solidFill>
                <a:latin typeface="Helvetica Neue Light"/>
                <a:ea typeface="Helvetica Neue Light"/>
                <a:cs typeface="Helvetica Neue Light"/>
                <a:sym typeface="Helvetica Neue Light"/>
              </a:rPr>
              <a:t>He already knew everything.</a:t>
            </a:r>
            <a:endParaRPr sz="1800">
              <a:solidFill>
                <a:schemeClr val="dk1"/>
              </a:solidFill>
              <a:latin typeface="Helvetica Neue Light"/>
              <a:ea typeface="Helvetica Neue Light"/>
              <a:cs typeface="Helvetica Neue Light"/>
              <a:sym typeface="Helvetica Neue Light"/>
            </a:endParaRPr>
          </a:p>
          <a:p>
            <a:pPr indent="0" lvl="0" marL="7937" marR="0" rtl="0" algn="l">
              <a:lnSpc>
                <a:spcPct val="150000"/>
              </a:lnSpc>
              <a:spcBef>
                <a:spcPts val="0"/>
              </a:spcBef>
              <a:spcAft>
                <a:spcPts val="0"/>
              </a:spcAft>
              <a:buClr>
                <a:schemeClr val="dk1"/>
              </a:buClr>
              <a:buSzPts val="1600"/>
              <a:buFont typeface="Helvetica Neue"/>
              <a:buNone/>
            </a:pPr>
            <a:r>
              <a:rPr lang="en" sz="1800">
                <a:solidFill>
                  <a:schemeClr val="dk1"/>
                </a:solidFill>
                <a:latin typeface="Helvetica Neue Light"/>
                <a:ea typeface="Helvetica Neue Light"/>
                <a:cs typeface="Helvetica Neue Light"/>
                <a:sym typeface="Helvetica Neue Light"/>
              </a:rPr>
              <a:t>He asked really helpful questions.</a:t>
            </a:r>
            <a:endParaRPr sz="1800">
              <a:solidFill>
                <a:schemeClr val="dk1"/>
              </a:solidFill>
              <a:latin typeface="Helvetica Neue Light"/>
              <a:ea typeface="Helvetica Neue Light"/>
              <a:cs typeface="Helvetica Neue Light"/>
              <a:sym typeface="Helvetica Neue Light"/>
            </a:endParaRPr>
          </a:p>
        </p:txBody>
      </p:sp>
      <p:sp>
        <p:nvSpPr>
          <p:cNvPr id="457" name="Google Shape;457;p76"/>
          <p:cNvSpPr txBox="1"/>
          <p:nvPr/>
        </p:nvSpPr>
        <p:spPr>
          <a:xfrm>
            <a:off x="3753640" y="3688275"/>
            <a:ext cx="4383600" cy="1062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sz="1200">
                <a:solidFill>
                  <a:schemeClr val="dk1"/>
                </a:solidFill>
                <a:latin typeface="Helvetica Neue"/>
                <a:ea typeface="Helvetica Neue"/>
                <a:cs typeface="Helvetica Neue"/>
                <a:sym typeface="Helvetica Neue"/>
              </a:rPr>
              <a:t>Jeff Huber</a:t>
            </a:r>
            <a:endParaRPr b="1" sz="1200">
              <a:solidFill>
                <a:schemeClr val="dk1"/>
              </a:solidFill>
              <a:latin typeface="Helvetica Neue"/>
              <a:ea typeface="Helvetica Neue"/>
              <a:cs typeface="Helvetica Neue"/>
              <a:sym typeface="Helvetica Neue"/>
            </a:endParaRPr>
          </a:p>
          <a:p>
            <a:pPr indent="0" lvl="0" marL="7937" rtl="0" algn="l">
              <a:lnSpc>
                <a:spcPct val="100000"/>
              </a:lnSpc>
              <a:spcBef>
                <a:spcPts val="0"/>
              </a:spcBef>
              <a:spcAft>
                <a:spcPts val="0"/>
              </a:spcAft>
              <a:buClr>
                <a:schemeClr val="dk1"/>
              </a:buClr>
              <a:buSzPts val="1100"/>
              <a:buFont typeface="Arial"/>
              <a:buNone/>
            </a:pPr>
            <a:r>
              <a:rPr lang="en" sz="1200">
                <a:solidFill>
                  <a:schemeClr val="dk1"/>
                </a:solidFill>
                <a:latin typeface="Helvetica Neue Light"/>
                <a:ea typeface="Helvetica Neue Light"/>
                <a:cs typeface="Helvetica Neue Light"/>
                <a:sym typeface="Helvetica Neue Light"/>
              </a:rPr>
              <a:t>Founding CEO &amp; Vice Chairman of GRAIL</a:t>
            </a:r>
            <a:endParaRPr sz="1200">
              <a:solidFill>
                <a:schemeClr val="dk1"/>
              </a:solidFill>
              <a:latin typeface="Helvetica Neue Light"/>
              <a:ea typeface="Helvetica Neue Light"/>
              <a:cs typeface="Helvetica Neue Light"/>
              <a:sym typeface="Helvetica Neue Light"/>
            </a:endParaRPr>
          </a:p>
          <a:p>
            <a:pPr indent="0" lvl="0" marL="7937" rtl="0" algn="l">
              <a:lnSpc>
                <a:spcPct val="100000"/>
              </a:lnSpc>
              <a:spcBef>
                <a:spcPts val="0"/>
              </a:spcBef>
              <a:spcAft>
                <a:spcPts val="0"/>
              </a:spcAft>
              <a:buClr>
                <a:schemeClr val="dk1"/>
              </a:buClr>
              <a:buSzPts val="1100"/>
              <a:buFont typeface="Arial"/>
              <a:buNone/>
            </a:pPr>
            <a:r>
              <a:rPr lang="en" sz="1200">
                <a:solidFill>
                  <a:schemeClr val="dk1"/>
                </a:solidFill>
                <a:latin typeface="Helvetica Neue Light"/>
                <a:ea typeface="Helvetica Neue Light"/>
                <a:cs typeface="Helvetica Neue Light"/>
                <a:sym typeface="Helvetica Neue Light"/>
              </a:rPr>
              <a:t>Formerly Senior VP of Google Ads, Apps, Maps</a:t>
            </a:r>
            <a:endParaRPr>
              <a:latin typeface="Helvetica Neue Light"/>
              <a:ea typeface="Helvetica Neue Light"/>
              <a:cs typeface="Helvetica Neue Light"/>
              <a:sym typeface="Helvetica Neue Light"/>
            </a:endParaRPr>
          </a:p>
        </p:txBody>
      </p:sp>
      <p:cxnSp>
        <p:nvCxnSpPr>
          <p:cNvPr id="458" name="Google Shape;458;p76"/>
          <p:cNvCxnSpPr/>
          <p:nvPr/>
        </p:nvCxnSpPr>
        <p:spPr>
          <a:xfrm>
            <a:off x="3856449" y="3713998"/>
            <a:ext cx="457200" cy="0"/>
          </a:xfrm>
          <a:prstGeom prst="straightConnector1">
            <a:avLst/>
          </a:prstGeom>
          <a:noFill/>
          <a:ln cap="flat" cmpd="sng" w="19050">
            <a:solidFill>
              <a:schemeClr val="accent2"/>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0" st="0"/>
                                            </p:txEl>
                                          </p:spTgt>
                                        </p:tgtEl>
                                        <p:attrNameLst>
                                          <p:attrName>style.visibility</p:attrName>
                                        </p:attrNameLst>
                                      </p:cBhvr>
                                      <p:to>
                                        <p:strVal val="visible"/>
                                      </p:to>
                                    </p:set>
                                    <p:animEffect filter="fade" transition="in">
                                      <p:cBhvr>
                                        <p:cTn dur="200"/>
                                        <p:tgtEl>
                                          <p:spTgt spid="4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1" st="1"/>
                                            </p:txEl>
                                          </p:spTgt>
                                        </p:tgtEl>
                                        <p:attrNameLst>
                                          <p:attrName>style.visibility</p:attrName>
                                        </p:attrNameLst>
                                      </p:cBhvr>
                                      <p:to>
                                        <p:strVal val="visible"/>
                                      </p:to>
                                    </p:set>
                                    <p:animEffect filter="fade" transition="in">
                                      <p:cBhvr>
                                        <p:cTn dur="200"/>
                                        <p:tgtEl>
                                          <p:spTgt spid="45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2" st="2"/>
                                            </p:txEl>
                                          </p:spTgt>
                                        </p:tgtEl>
                                        <p:attrNameLst>
                                          <p:attrName>style.visibility</p:attrName>
                                        </p:attrNameLst>
                                      </p:cBhvr>
                                      <p:to>
                                        <p:strVal val="visible"/>
                                      </p:to>
                                    </p:set>
                                    <p:animEffect filter="fade" transition="in">
                                      <p:cBhvr>
                                        <p:cTn dur="200"/>
                                        <p:tgtEl>
                                          <p:spTgt spid="45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3" st="3"/>
                                            </p:txEl>
                                          </p:spTgt>
                                        </p:tgtEl>
                                        <p:attrNameLst>
                                          <p:attrName>style.visibility</p:attrName>
                                        </p:attrNameLst>
                                      </p:cBhvr>
                                      <p:to>
                                        <p:strVal val="visible"/>
                                      </p:to>
                                    </p:set>
                                    <p:animEffect filter="fade" transition="in">
                                      <p:cBhvr>
                                        <p:cTn dur="200"/>
                                        <p:tgtEl>
                                          <p:spTgt spid="456">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2" name="Shape 462"/>
        <p:cNvGrpSpPr/>
        <p:nvPr/>
      </p:nvGrpSpPr>
      <p:grpSpPr>
        <a:xfrm>
          <a:off x="0" y="0"/>
          <a:ext cx="0" cy="0"/>
          <a:chOff x="0" y="0"/>
          <a:chExt cx="0" cy="0"/>
        </a:xfrm>
      </p:grpSpPr>
      <p:sp>
        <p:nvSpPr>
          <p:cNvPr id="463" name="Google Shape;463;p77"/>
          <p:cNvSpPr/>
          <p:nvPr/>
        </p:nvSpPr>
        <p:spPr>
          <a:xfrm>
            <a:off x="3804250" y="231532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Humility</a:t>
            </a:r>
            <a:endParaRPr sz="1800">
              <a:solidFill>
                <a:srgbClr val="FFFFFF"/>
              </a:solidFill>
              <a:latin typeface="Helvetica Neue Light"/>
              <a:ea typeface="Helvetica Neue Light"/>
              <a:cs typeface="Helvetica Neue Light"/>
              <a:sym typeface="Helvetica Neue Light"/>
            </a:endParaRPr>
          </a:p>
        </p:txBody>
      </p:sp>
      <p:sp>
        <p:nvSpPr>
          <p:cNvPr id="464" name="Google Shape;464;p77"/>
          <p:cNvSpPr/>
          <p:nvPr/>
        </p:nvSpPr>
        <p:spPr>
          <a:xfrm>
            <a:off x="6302600" y="2318900"/>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Creativity</a:t>
            </a:r>
            <a:endParaRPr sz="1800">
              <a:solidFill>
                <a:srgbClr val="FFFFFF"/>
              </a:solidFill>
              <a:latin typeface="Helvetica Neue Light"/>
              <a:ea typeface="Helvetica Neue Light"/>
              <a:cs typeface="Helvetica Neue Light"/>
              <a:sym typeface="Helvetica Neue Light"/>
            </a:endParaRPr>
          </a:p>
        </p:txBody>
      </p:sp>
      <p:sp>
        <p:nvSpPr>
          <p:cNvPr id="465" name="Google Shape;465;p77"/>
          <p:cNvSpPr/>
          <p:nvPr/>
        </p:nvSpPr>
        <p:spPr>
          <a:xfrm>
            <a:off x="3807275" y="358517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Trust</a:t>
            </a:r>
            <a:endParaRPr sz="1800">
              <a:solidFill>
                <a:srgbClr val="FFFFFF"/>
              </a:solidFill>
              <a:latin typeface="Helvetica Neue Light"/>
              <a:ea typeface="Helvetica Neue Light"/>
              <a:cs typeface="Helvetica Neue Light"/>
              <a:sym typeface="Helvetica Neue Light"/>
            </a:endParaRPr>
          </a:p>
        </p:txBody>
      </p:sp>
      <p:sp>
        <p:nvSpPr>
          <p:cNvPr id="466" name="Google Shape;466;p77"/>
          <p:cNvSpPr/>
          <p:nvPr/>
        </p:nvSpPr>
        <p:spPr>
          <a:xfrm>
            <a:off x="6305550" y="105247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Curiosity</a:t>
            </a:r>
            <a:endParaRPr sz="1800">
              <a:solidFill>
                <a:srgbClr val="FFFFFF"/>
              </a:solidFill>
              <a:latin typeface="Helvetica Neue Light"/>
              <a:ea typeface="Helvetica Neue Light"/>
              <a:cs typeface="Helvetica Neue Light"/>
              <a:sym typeface="Helvetica Neue Light"/>
            </a:endParaRPr>
          </a:p>
        </p:txBody>
      </p:sp>
      <p:sp>
        <p:nvSpPr>
          <p:cNvPr id="467" name="Google Shape;467;p77"/>
          <p:cNvSpPr/>
          <p:nvPr/>
        </p:nvSpPr>
        <p:spPr>
          <a:xfrm>
            <a:off x="6307150" y="358532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Optimism</a:t>
            </a:r>
            <a:endParaRPr sz="1800">
              <a:solidFill>
                <a:srgbClr val="FFFFFF"/>
              </a:solidFill>
              <a:latin typeface="Helvetica Neue Light"/>
              <a:ea typeface="Helvetica Neue Light"/>
              <a:cs typeface="Helvetica Neue Light"/>
              <a:sym typeface="Helvetica Neue Light"/>
            </a:endParaRPr>
          </a:p>
        </p:txBody>
      </p:sp>
      <p:pic>
        <p:nvPicPr>
          <p:cNvPr id="468" name="Google Shape;468;p77"/>
          <p:cNvPicPr preferRelativeResize="0"/>
          <p:nvPr/>
        </p:nvPicPr>
        <p:blipFill rotWithShape="1">
          <a:blip r:embed="rId3">
            <a:alphaModFix/>
          </a:blip>
          <a:srcRect b="980" l="20693" r="32446" t="0"/>
          <a:stretch/>
        </p:blipFill>
        <p:spPr>
          <a:xfrm>
            <a:off x="0" y="0"/>
            <a:ext cx="3242366" cy="5143500"/>
          </a:xfrm>
          <a:prstGeom prst="rect">
            <a:avLst/>
          </a:prstGeom>
          <a:noFill/>
          <a:ln>
            <a:noFill/>
          </a:ln>
        </p:spPr>
      </p:pic>
      <p:sp>
        <p:nvSpPr>
          <p:cNvPr id="469" name="Google Shape;469;p77"/>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470" name="Google Shape;470;p77"/>
          <p:cNvSpPr txBox="1"/>
          <p:nvPr/>
        </p:nvSpPr>
        <p:spPr>
          <a:xfrm>
            <a:off x="3804250" y="267825"/>
            <a:ext cx="4511700" cy="5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2400">
                <a:latin typeface="Helvetica Neue"/>
                <a:ea typeface="Helvetica Neue"/>
                <a:cs typeface="Helvetica Neue"/>
                <a:sym typeface="Helvetica Neue"/>
              </a:rPr>
              <a:t>Inspiring Leadership</a:t>
            </a:r>
            <a:endParaRPr sz="3000">
              <a:latin typeface="Helvetica Neue Light"/>
              <a:ea typeface="Helvetica Neue Light"/>
              <a:cs typeface="Helvetica Neue Light"/>
              <a:sym typeface="Helvetica Neue Light"/>
            </a:endParaRPr>
          </a:p>
        </p:txBody>
      </p:sp>
      <p:sp>
        <p:nvSpPr>
          <p:cNvPr id="471" name="Google Shape;471;p77"/>
          <p:cNvSpPr/>
          <p:nvPr/>
        </p:nvSpPr>
        <p:spPr>
          <a:xfrm>
            <a:off x="3804250" y="1054275"/>
            <a:ext cx="1648500" cy="673800"/>
          </a:xfrm>
          <a:prstGeom prst="rect">
            <a:avLst/>
          </a:prstGeom>
          <a:solidFill>
            <a:srgbClr val="0000CC"/>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Caring</a:t>
            </a:r>
            <a:endParaRPr b="1" sz="1800">
              <a:solidFill>
                <a:srgbClr val="FFFFFF"/>
              </a:solidFill>
              <a:latin typeface="Helvetica Neue"/>
              <a:ea typeface="Helvetica Neue"/>
              <a:cs typeface="Helvetica Neue"/>
              <a:sym typeface="Helvetica Neue"/>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5" name="Shape 475"/>
        <p:cNvGrpSpPr/>
        <p:nvPr/>
      </p:nvGrpSpPr>
      <p:grpSpPr>
        <a:xfrm>
          <a:off x="0" y="0"/>
          <a:ext cx="0" cy="0"/>
          <a:chOff x="0" y="0"/>
          <a:chExt cx="0" cy="0"/>
        </a:xfrm>
      </p:grpSpPr>
      <p:sp>
        <p:nvSpPr>
          <p:cNvPr id="476" name="Google Shape;476;p78"/>
          <p:cNvSpPr/>
          <p:nvPr/>
        </p:nvSpPr>
        <p:spPr>
          <a:xfrm>
            <a:off x="6302600" y="2318900"/>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Creativity</a:t>
            </a:r>
            <a:endParaRPr sz="1800">
              <a:solidFill>
                <a:srgbClr val="FFFFFF"/>
              </a:solidFill>
              <a:latin typeface="Helvetica Neue Light"/>
              <a:ea typeface="Helvetica Neue Light"/>
              <a:cs typeface="Helvetica Neue Light"/>
              <a:sym typeface="Helvetica Neue Light"/>
            </a:endParaRPr>
          </a:p>
        </p:txBody>
      </p:sp>
      <p:sp>
        <p:nvSpPr>
          <p:cNvPr id="477" name="Google Shape;477;p78"/>
          <p:cNvSpPr/>
          <p:nvPr/>
        </p:nvSpPr>
        <p:spPr>
          <a:xfrm>
            <a:off x="3804250" y="1054275"/>
            <a:ext cx="1648500" cy="7095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Caring</a:t>
            </a:r>
            <a:endParaRPr sz="1800">
              <a:solidFill>
                <a:srgbClr val="FFFFFF"/>
              </a:solidFill>
              <a:latin typeface="Helvetica Neue Light"/>
              <a:ea typeface="Helvetica Neue Light"/>
              <a:cs typeface="Helvetica Neue Light"/>
              <a:sym typeface="Helvetica Neue Light"/>
            </a:endParaRPr>
          </a:p>
        </p:txBody>
      </p:sp>
      <p:sp>
        <p:nvSpPr>
          <p:cNvPr id="478" name="Google Shape;478;p78"/>
          <p:cNvSpPr/>
          <p:nvPr/>
        </p:nvSpPr>
        <p:spPr>
          <a:xfrm>
            <a:off x="3807275" y="358517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Trust</a:t>
            </a:r>
            <a:endParaRPr sz="1800">
              <a:solidFill>
                <a:srgbClr val="FFFFFF"/>
              </a:solidFill>
              <a:latin typeface="Helvetica Neue Light"/>
              <a:ea typeface="Helvetica Neue Light"/>
              <a:cs typeface="Helvetica Neue Light"/>
              <a:sym typeface="Helvetica Neue Light"/>
            </a:endParaRPr>
          </a:p>
        </p:txBody>
      </p:sp>
      <p:sp>
        <p:nvSpPr>
          <p:cNvPr id="479" name="Google Shape;479;p78"/>
          <p:cNvSpPr/>
          <p:nvPr/>
        </p:nvSpPr>
        <p:spPr>
          <a:xfrm>
            <a:off x="6305550" y="105247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Curiosity</a:t>
            </a:r>
            <a:endParaRPr sz="1800">
              <a:solidFill>
                <a:srgbClr val="FFFFFF"/>
              </a:solidFill>
              <a:latin typeface="Helvetica Neue Light"/>
              <a:ea typeface="Helvetica Neue Light"/>
              <a:cs typeface="Helvetica Neue Light"/>
              <a:sym typeface="Helvetica Neue Light"/>
            </a:endParaRPr>
          </a:p>
        </p:txBody>
      </p:sp>
      <p:sp>
        <p:nvSpPr>
          <p:cNvPr id="480" name="Google Shape;480;p78"/>
          <p:cNvSpPr/>
          <p:nvPr/>
        </p:nvSpPr>
        <p:spPr>
          <a:xfrm>
            <a:off x="6307150" y="358532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Optimism</a:t>
            </a:r>
            <a:endParaRPr sz="1800">
              <a:solidFill>
                <a:srgbClr val="FFFFFF"/>
              </a:solidFill>
              <a:latin typeface="Helvetica Neue Light"/>
              <a:ea typeface="Helvetica Neue Light"/>
              <a:cs typeface="Helvetica Neue Light"/>
              <a:sym typeface="Helvetica Neue Light"/>
            </a:endParaRPr>
          </a:p>
        </p:txBody>
      </p:sp>
      <p:sp>
        <p:nvSpPr>
          <p:cNvPr id="481" name="Google Shape;481;p78"/>
          <p:cNvSpPr/>
          <p:nvPr/>
        </p:nvSpPr>
        <p:spPr>
          <a:xfrm>
            <a:off x="3804251" y="2319723"/>
            <a:ext cx="1650000" cy="672000"/>
          </a:xfrm>
          <a:prstGeom prst="rect">
            <a:avLst/>
          </a:prstGeom>
          <a:solidFill>
            <a:srgbClr val="2164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Humility</a:t>
            </a:r>
            <a:endParaRPr b="1" sz="1800">
              <a:solidFill>
                <a:srgbClr val="FFFFFF"/>
              </a:solidFill>
              <a:latin typeface="Helvetica Neue"/>
              <a:ea typeface="Helvetica Neue"/>
              <a:cs typeface="Helvetica Neue"/>
              <a:sym typeface="Helvetica Neue"/>
            </a:endParaRPr>
          </a:p>
        </p:txBody>
      </p:sp>
      <p:pic>
        <p:nvPicPr>
          <p:cNvPr id="482" name="Google Shape;482;p78"/>
          <p:cNvPicPr preferRelativeResize="0"/>
          <p:nvPr/>
        </p:nvPicPr>
        <p:blipFill rotWithShape="1">
          <a:blip r:embed="rId3">
            <a:alphaModFix/>
          </a:blip>
          <a:srcRect b="980" l="20693" r="32446" t="0"/>
          <a:stretch/>
        </p:blipFill>
        <p:spPr>
          <a:xfrm>
            <a:off x="0" y="0"/>
            <a:ext cx="3242366" cy="5143500"/>
          </a:xfrm>
          <a:prstGeom prst="rect">
            <a:avLst/>
          </a:prstGeom>
          <a:noFill/>
          <a:ln>
            <a:noFill/>
          </a:ln>
        </p:spPr>
      </p:pic>
      <p:sp>
        <p:nvSpPr>
          <p:cNvPr id="483" name="Google Shape;483;p78"/>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484" name="Google Shape;484;p78"/>
          <p:cNvSpPr txBox="1"/>
          <p:nvPr/>
        </p:nvSpPr>
        <p:spPr>
          <a:xfrm>
            <a:off x="3804250" y="267825"/>
            <a:ext cx="4511700" cy="5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2400">
                <a:latin typeface="Helvetica Neue"/>
                <a:ea typeface="Helvetica Neue"/>
                <a:cs typeface="Helvetica Neue"/>
                <a:sym typeface="Helvetica Neue"/>
              </a:rPr>
              <a:t>Inspiring Leadership</a:t>
            </a:r>
            <a:endParaRPr sz="3000">
              <a:latin typeface="Helvetica Neue Light"/>
              <a:ea typeface="Helvetica Neue Light"/>
              <a:cs typeface="Helvetica Neue Light"/>
              <a:sym typeface="Helvetica Neue Light"/>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8" name="Shape 488"/>
        <p:cNvGrpSpPr/>
        <p:nvPr/>
      </p:nvGrpSpPr>
      <p:grpSpPr>
        <a:xfrm>
          <a:off x="0" y="0"/>
          <a:ext cx="0" cy="0"/>
          <a:chOff x="0" y="0"/>
          <a:chExt cx="0" cy="0"/>
        </a:xfrm>
      </p:grpSpPr>
      <p:sp>
        <p:nvSpPr>
          <p:cNvPr id="489" name="Google Shape;489;p79"/>
          <p:cNvSpPr/>
          <p:nvPr/>
        </p:nvSpPr>
        <p:spPr>
          <a:xfrm>
            <a:off x="3804250" y="231532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Humility</a:t>
            </a:r>
            <a:endParaRPr sz="1800">
              <a:solidFill>
                <a:srgbClr val="FFFFFF"/>
              </a:solidFill>
              <a:latin typeface="Helvetica Neue Light"/>
              <a:ea typeface="Helvetica Neue Light"/>
              <a:cs typeface="Helvetica Neue Light"/>
              <a:sym typeface="Helvetica Neue Light"/>
            </a:endParaRPr>
          </a:p>
        </p:txBody>
      </p:sp>
      <p:sp>
        <p:nvSpPr>
          <p:cNvPr id="490" name="Google Shape;490;p79"/>
          <p:cNvSpPr/>
          <p:nvPr/>
        </p:nvSpPr>
        <p:spPr>
          <a:xfrm>
            <a:off x="6302600" y="2318900"/>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Creativity</a:t>
            </a:r>
            <a:endParaRPr sz="1800">
              <a:solidFill>
                <a:srgbClr val="FFFFFF"/>
              </a:solidFill>
              <a:latin typeface="Helvetica Neue Light"/>
              <a:ea typeface="Helvetica Neue Light"/>
              <a:cs typeface="Helvetica Neue Light"/>
              <a:sym typeface="Helvetica Neue Light"/>
            </a:endParaRPr>
          </a:p>
        </p:txBody>
      </p:sp>
      <p:sp>
        <p:nvSpPr>
          <p:cNvPr id="491" name="Google Shape;491;p79"/>
          <p:cNvSpPr/>
          <p:nvPr/>
        </p:nvSpPr>
        <p:spPr>
          <a:xfrm>
            <a:off x="3804250" y="1054275"/>
            <a:ext cx="1648500" cy="7095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Caring</a:t>
            </a:r>
            <a:endParaRPr sz="1800">
              <a:solidFill>
                <a:srgbClr val="FFFFFF"/>
              </a:solidFill>
              <a:latin typeface="Helvetica Neue Light"/>
              <a:ea typeface="Helvetica Neue Light"/>
              <a:cs typeface="Helvetica Neue Light"/>
              <a:sym typeface="Helvetica Neue Light"/>
            </a:endParaRPr>
          </a:p>
        </p:txBody>
      </p:sp>
      <p:sp>
        <p:nvSpPr>
          <p:cNvPr id="492" name="Google Shape;492;p79"/>
          <p:cNvSpPr/>
          <p:nvPr/>
        </p:nvSpPr>
        <p:spPr>
          <a:xfrm>
            <a:off x="6305550" y="105247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Curiosity</a:t>
            </a:r>
            <a:endParaRPr sz="1800">
              <a:solidFill>
                <a:srgbClr val="FFFFFF"/>
              </a:solidFill>
              <a:latin typeface="Helvetica Neue Light"/>
              <a:ea typeface="Helvetica Neue Light"/>
              <a:cs typeface="Helvetica Neue Light"/>
              <a:sym typeface="Helvetica Neue Light"/>
            </a:endParaRPr>
          </a:p>
        </p:txBody>
      </p:sp>
      <p:sp>
        <p:nvSpPr>
          <p:cNvPr id="493" name="Google Shape;493;p79"/>
          <p:cNvSpPr/>
          <p:nvPr/>
        </p:nvSpPr>
        <p:spPr>
          <a:xfrm>
            <a:off x="6307150" y="358532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Optimism</a:t>
            </a:r>
            <a:endParaRPr sz="1800">
              <a:solidFill>
                <a:srgbClr val="FFFFFF"/>
              </a:solidFill>
              <a:latin typeface="Helvetica Neue Light"/>
              <a:ea typeface="Helvetica Neue Light"/>
              <a:cs typeface="Helvetica Neue Light"/>
              <a:sym typeface="Helvetica Neue Light"/>
            </a:endParaRPr>
          </a:p>
        </p:txBody>
      </p:sp>
      <p:sp>
        <p:nvSpPr>
          <p:cNvPr id="494" name="Google Shape;494;p79"/>
          <p:cNvSpPr/>
          <p:nvPr/>
        </p:nvSpPr>
        <p:spPr>
          <a:xfrm>
            <a:off x="3804268" y="3585327"/>
            <a:ext cx="1650000" cy="672000"/>
          </a:xfrm>
          <a:prstGeom prst="rect">
            <a:avLst/>
          </a:prstGeom>
          <a:solidFill>
            <a:srgbClr val="FF660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Trust</a:t>
            </a:r>
            <a:endParaRPr b="1" sz="1800">
              <a:solidFill>
                <a:srgbClr val="FFFFFF"/>
              </a:solidFill>
              <a:latin typeface="Helvetica Neue"/>
              <a:ea typeface="Helvetica Neue"/>
              <a:cs typeface="Helvetica Neue"/>
              <a:sym typeface="Helvetica Neue"/>
            </a:endParaRPr>
          </a:p>
        </p:txBody>
      </p:sp>
      <p:pic>
        <p:nvPicPr>
          <p:cNvPr id="495" name="Google Shape;495;p79"/>
          <p:cNvPicPr preferRelativeResize="0"/>
          <p:nvPr/>
        </p:nvPicPr>
        <p:blipFill rotWithShape="1">
          <a:blip r:embed="rId3">
            <a:alphaModFix/>
          </a:blip>
          <a:srcRect b="980" l="20693" r="32446" t="0"/>
          <a:stretch/>
        </p:blipFill>
        <p:spPr>
          <a:xfrm>
            <a:off x="0" y="0"/>
            <a:ext cx="3242366" cy="5143500"/>
          </a:xfrm>
          <a:prstGeom prst="rect">
            <a:avLst/>
          </a:prstGeom>
          <a:noFill/>
          <a:ln>
            <a:noFill/>
          </a:ln>
        </p:spPr>
      </p:pic>
      <p:sp>
        <p:nvSpPr>
          <p:cNvPr id="496" name="Google Shape;496;p79"/>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497" name="Google Shape;497;p79"/>
          <p:cNvSpPr txBox="1"/>
          <p:nvPr/>
        </p:nvSpPr>
        <p:spPr>
          <a:xfrm>
            <a:off x="3804250" y="267825"/>
            <a:ext cx="4511700" cy="5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2400">
                <a:latin typeface="Helvetica Neue"/>
                <a:ea typeface="Helvetica Neue"/>
                <a:cs typeface="Helvetica Neue"/>
                <a:sym typeface="Helvetica Neue"/>
              </a:rPr>
              <a:t>Inspiring Leadership</a:t>
            </a:r>
            <a:endParaRPr sz="3000">
              <a:latin typeface="Helvetica Neue Light"/>
              <a:ea typeface="Helvetica Neue Light"/>
              <a:cs typeface="Helvetica Neue Light"/>
              <a:sym typeface="Helvetica Neue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66" name="Shape 166"/>
        <p:cNvGrpSpPr/>
        <p:nvPr/>
      </p:nvGrpSpPr>
      <p:grpSpPr>
        <a:xfrm>
          <a:off x="0" y="0"/>
          <a:ext cx="0" cy="0"/>
          <a:chOff x="0" y="0"/>
          <a:chExt cx="0" cy="0"/>
        </a:xfrm>
      </p:grpSpPr>
      <p:pic>
        <p:nvPicPr>
          <p:cNvPr id="167" name="Google Shape;167;p44"/>
          <p:cNvPicPr preferRelativeResize="0"/>
          <p:nvPr/>
        </p:nvPicPr>
        <p:blipFill>
          <a:blip r:embed="rId3">
            <a:alphaModFix/>
          </a:blip>
          <a:stretch>
            <a:fillRect/>
          </a:stretch>
        </p:blipFill>
        <p:spPr>
          <a:xfrm>
            <a:off x="2000250" y="0"/>
            <a:ext cx="5143500" cy="51435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1" name="Shape 501"/>
        <p:cNvGrpSpPr/>
        <p:nvPr/>
      </p:nvGrpSpPr>
      <p:grpSpPr>
        <a:xfrm>
          <a:off x="0" y="0"/>
          <a:ext cx="0" cy="0"/>
          <a:chOff x="0" y="0"/>
          <a:chExt cx="0" cy="0"/>
        </a:xfrm>
      </p:grpSpPr>
      <p:sp>
        <p:nvSpPr>
          <p:cNvPr id="502" name="Google Shape;502;p80"/>
          <p:cNvSpPr txBox="1"/>
          <p:nvPr/>
        </p:nvSpPr>
        <p:spPr>
          <a:xfrm>
            <a:off x="3793234" y="1370598"/>
            <a:ext cx="494100" cy="343500"/>
          </a:xfrm>
          <a:prstGeom prst="rect">
            <a:avLst/>
          </a:prstGeom>
          <a:noFill/>
          <a:ln>
            <a:noFill/>
          </a:ln>
        </p:spPr>
        <p:txBody>
          <a:bodyPr anchorCtr="0" anchor="ctr" bIns="0" lIns="0" spcFirstLastPara="1" rIns="0" wrap="square" tIns="0">
            <a:noAutofit/>
          </a:bodyPr>
          <a:lstStyle/>
          <a:p>
            <a:pPr indent="0" lvl="0" marL="7937" marR="0" rtl="0" algn="l">
              <a:spcBef>
                <a:spcPts val="0"/>
              </a:spcBef>
              <a:spcAft>
                <a:spcPts val="0"/>
              </a:spcAft>
              <a:buClr>
                <a:schemeClr val="accent2"/>
              </a:buClr>
              <a:buSzPts val="7200"/>
              <a:buFont typeface="Helvetica Neue"/>
              <a:buNone/>
            </a:pPr>
            <a:r>
              <a:rPr b="1" lang="en" sz="7200">
                <a:solidFill>
                  <a:schemeClr val="accent2"/>
                </a:solidFill>
                <a:latin typeface="Helvetica Neue"/>
                <a:ea typeface="Helvetica Neue"/>
                <a:cs typeface="Helvetica Neue"/>
                <a:sym typeface="Helvetica Neue"/>
              </a:rPr>
              <a:t>“</a:t>
            </a:r>
            <a:endParaRPr sz="7200">
              <a:solidFill>
                <a:schemeClr val="accent2"/>
              </a:solidFill>
              <a:latin typeface="Helvetica Neue Light"/>
              <a:ea typeface="Helvetica Neue Light"/>
              <a:cs typeface="Helvetica Neue Light"/>
              <a:sym typeface="Helvetica Neue Light"/>
            </a:endParaRPr>
          </a:p>
        </p:txBody>
      </p:sp>
      <p:sp>
        <p:nvSpPr>
          <p:cNvPr id="503" name="Google Shape;503;p80"/>
          <p:cNvSpPr txBox="1"/>
          <p:nvPr/>
        </p:nvSpPr>
        <p:spPr>
          <a:xfrm>
            <a:off x="3840369" y="1670582"/>
            <a:ext cx="3964800" cy="2558400"/>
          </a:xfrm>
          <a:prstGeom prst="rect">
            <a:avLst/>
          </a:prstGeom>
          <a:noFill/>
          <a:ln>
            <a:noFill/>
          </a:ln>
        </p:spPr>
        <p:txBody>
          <a:bodyPr anchorCtr="0" anchor="t" bIns="0" lIns="0" spcFirstLastPara="1" rIns="0" wrap="square" tIns="0">
            <a:noAutofit/>
          </a:bodyPr>
          <a:lstStyle/>
          <a:p>
            <a:pPr indent="0" lvl="0" marL="7937" marR="0" rtl="0" algn="l">
              <a:lnSpc>
                <a:spcPct val="110000"/>
              </a:lnSpc>
              <a:spcBef>
                <a:spcPts val="0"/>
              </a:spcBef>
              <a:spcAft>
                <a:spcPts val="0"/>
              </a:spcAft>
              <a:buClr>
                <a:schemeClr val="dk1"/>
              </a:buClr>
              <a:buSzPts val="1600"/>
              <a:buFont typeface="Helvetica Neue"/>
              <a:buNone/>
            </a:pPr>
            <a:r>
              <a:rPr b="1" lang="en">
                <a:solidFill>
                  <a:schemeClr val="dk1"/>
                </a:solidFill>
                <a:latin typeface="Helvetica Neue"/>
                <a:ea typeface="Helvetica Neue"/>
                <a:cs typeface="Helvetica Neue"/>
                <a:sym typeface="Helvetica Neue"/>
              </a:rPr>
              <a:t>In order to effectively communicate to an audience, you need to repeat yourself so often that you grow sick of hearing yourself say it, and only then will people begin to internalize the message.”</a:t>
            </a:r>
            <a:endParaRPr/>
          </a:p>
          <a:p>
            <a:pPr indent="0" lvl="0" marL="7937" marR="0" rtl="0" algn="l">
              <a:lnSpc>
                <a:spcPct val="110000"/>
              </a:lnSpc>
              <a:spcBef>
                <a:spcPts val="0"/>
              </a:spcBef>
              <a:spcAft>
                <a:spcPts val="0"/>
              </a:spcAft>
              <a:buClr>
                <a:schemeClr val="dk1"/>
              </a:buClr>
              <a:buSzPts val="1200"/>
              <a:buFont typeface="Calibri"/>
              <a:buNone/>
            </a:pPr>
            <a:r>
              <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200"/>
              <a:buFont typeface="Calibri"/>
              <a:buNone/>
            </a:pPr>
            <a:r>
              <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200"/>
              <a:buFont typeface="Calibri"/>
              <a:buNone/>
            </a:pPr>
            <a:r>
              <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000"/>
              <a:buFont typeface="Helvetica Neue"/>
              <a:buNone/>
            </a:pPr>
            <a:r>
              <a:rPr b="1" lang="en" sz="1200">
                <a:solidFill>
                  <a:schemeClr val="dk1"/>
                </a:solidFill>
                <a:latin typeface="Helvetica Neue"/>
                <a:ea typeface="Helvetica Neue"/>
                <a:cs typeface="Helvetica Neue"/>
                <a:sym typeface="Helvetica Neue"/>
              </a:rPr>
              <a:t>Jeff Weiner</a:t>
            </a:r>
            <a:endParaRPr b="1" sz="1200">
              <a:solidFill>
                <a:schemeClr val="dk1"/>
              </a:solidFill>
              <a:latin typeface="Helvetica Neue"/>
              <a:ea typeface="Helvetica Neue"/>
              <a:cs typeface="Helvetica Neue"/>
              <a:sym typeface="Helvetica Neue"/>
            </a:endParaRPr>
          </a:p>
          <a:p>
            <a:pPr indent="0" lvl="0" marL="7937" marR="0" rtl="0" algn="l">
              <a:lnSpc>
                <a:spcPct val="110000"/>
              </a:lnSpc>
              <a:spcBef>
                <a:spcPts val="0"/>
              </a:spcBef>
              <a:spcAft>
                <a:spcPts val="0"/>
              </a:spcAft>
              <a:buClr>
                <a:schemeClr val="dk1"/>
              </a:buClr>
              <a:buSzPts val="1000"/>
              <a:buFont typeface="Helvetica Neue Light"/>
              <a:buNone/>
            </a:pPr>
            <a:r>
              <a:rPr lang="en" sz="1200">
                <a:solidFill>
                  <a:schemeClr val="dk1"/>
                </a:solidFill>
                <a:latin typeface="Helvetica Neue Light"/>
                <a:ea typeface="Helvetica Neue Light"/>
                <a:cs typeface="Helvetica Neue Light"/>
                <a:sym typeface="Helvetica Neue Light"/>
              </a:rPr>
              <a:t>CEO, LinkedIn</a:t>
            </a:r>
            <a:endParaRPr sz="1200">
              <a:solidFill>
                <a:schemeClr val="dk1"/>
              </a:solidFill>
              <a:latin typeface="Helvetica Neue Light"/>
              <a:ea typeface="Helvetica Neue Light"/>
              <a:cs typeface="Helvetica Neue Light"/>
              <a:sym typeface="Helvetica Neue Light"/>
            </a:endParaRPr>
          </a:p>
          <a:p>
            <a:pPr indent="0" lvl="0" marL="7937" marR="0" rtl="0" algn="l">
              <a:lnSpc>
                <a:spcPct val="110000"/>
              </a:lnSpc>
              <a:spcBef>
                <a:spcPts val="0"/>
              </a:spcBef>
              <a:spcAft>
                <a:spcPts val="0"/>
              </a:spcAft>
              <a:buClr>
                <a:schemeClr val="dk1"/>
              </a:buClr>
              <a:buSzPts val="1000"/>
              <a:buFont typeface="Helvetica Neue Light"/>
              <a:buNone/>
            </a:pPr>
            <a:r>
              <a:rPr lang="en" sz="1200">
                <a:solidFill>
                  <a:schemeClr val="dk1"/>
                </a:solidFill>
                <a:latin typeface="Helvetica Neue Light"/>
                <a:ea typeface="Helvetica Neue Light"/>
                <a:cs typeface="Helvetica Neue Light"/>
                <a:sym typeface="Helvetica Neue Light"/>
              </a:rPr>
              <a:t>“Just Because You Said it, Doesn't Make it So” (2014)</a:t>
            </a:r>
            <a:endParaRPr sz="1200">
              <a:solidFill>
                <a:schemeClr val="dk1"/>
              </a:solidFill>
              <a:latin typeface="Helvetica Neue Light"/>
              <a:ea typeface="Helvetica Neue Light"/>
              <a:cs typeface="Helvetica Neue Light"/>
              <a:sym typeface="Helvetica Neue Light"/>
            </a:endParaRPr>
          </a:p>
        </p:txBody>
      </p:sp>
      <p:cxnSp>
        <p:nvCxnSpPr>
          <p:cNvPr id="504" name="Google Shape;504;p80"/>
          <p:cNvCxnSpPr/>
          <p:nvPr/>
        </p:nvCxnSpPr>
        <p:spPr>
          <a:xfrm>
            <a:off x="3856449" y="3375022"/>
            <a:ext cx="457200" cy="0"/>
          </a:xfrm>
          <a:prstGeom prst="straightConnector1">
            <a:avLst/>
          </a:prstGeom>
          <a:noFill/>
          <a:ln cap="flat" cmpd="sng" w="19050">
            <a:solidFill>
              <a:schemeClr val="accent2"/>
            </a:solidFill>
            <a:prstDash val="solid"/>
            <a:miter lim="800000"/>
            <a:headEnd len="sm" w="sm" type="none"/>
            <a:tailEnd len="sm" w="sm" type="none"/>
          </a:ln>
        </p:spPr>
      </p:cxnSp>
      <p:pic>
        <p:nvPicPr>
          <p:cNvPr descr="o-STEVE-JOBS-facebook.jpg" id="505" name="Google Shape;505;p80"/>
          <p:cNvPicPr preferRelativeResize="0"/>
          <p:nvPr/>
        </p:nvPicPr>
        <p:blipFill rotWithShape="1">
          <a:blip r:embed="rId3">
            <a:alphaModFix/>
          </a:blip>
          <a:srcRect b="23931" l="40879" r="28172" t="5201"/>
          <a:stretch/>
        </p:blipFill>
        <p:spPr>
          <a:xfrm>
            <a:off x="0" y="0"/>
            <a:ext cx="3048000" cy="5143500"/>
          </a:xfrm>
          <a:prstGeom prst="rect">
            <a:avLst/>
          </a:prstGeom>
          <a:noFill/>
          <a:ln>
            <a:noFill/>
          </a:ln>
        </p:spPr>
      </p:pic>
      <p:pic>
        <p:nvPicPr>
          <p:cNvPr id="506" name="Google Shape;506;p80"/>
          <p:cNvPicPr preferRelativeResize="0"/>
          <p:nvPr/>
        </p:nvPicPr>
        <p:blipFill rotWithShape="1">
          <a:blip r:embed="rId4">
            <a:alphaModFix/>
          </a:blip>
          <a:srcRect b="0" l="61629" r="3268" t="0"/>
          <a:stretch/>
        </p:blipFill>
        <p:spPr>
          <a:xfrm>
            <a:off x="0" y="0"/>
            <a:ext cx="3209798" cy="5143500"/>
          </a:xfrm>
          <a:prstGeom prst="rect">
            <a:avLst/>
          </a:prstGeom>
          <a:noFill/>
          <a:ln>
            <a:noFill/>
          </a:ln>
        </p:spPr>
      </p:pic>
      <p:sp>
        <p:nvSpPr>
          <p:cNvPr id="507" name="Google Shape;507;p80"/>
          <p:cNvSpPr txBox="1"/>
          <p:nvPr/>
        </p:nvSpPr>
        <p:spPr>
          <a:xfrm>
            <a:off x="3804250" y="267825"/>
            <a:ext cx="4511700" cy="50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lang="en" sz="2400">
                <a:latin typeface="Helvetica Neue"/>
                <a:ea typeface="Helvetica Neue"/>
                <a:cs typeface="Helvetica Neue"/>
                <a:sym typeface="Helvetica Neue"/>
              </a:rPr>
              <a:t>Repeat it ‘til you’re sick of it</a:t>
            </a:r>
            <a:endParaRPr sz="3000">
              <a:latin typeface="Helvetica Neue Light"/>
              <a:ea typeface="Helvetica Neue Light"/>
              <a:cs typeface="Helvetica Neue Light"/>
              <a:sym typeface="Helvetica Neue Light"/>
            </a:endParaRPr>
          </a:p>
        </p:txBody>
      </p:sp>
      <p:sp>
        <p:nvSpPr>
          <p:cNvPr id="508" name="Google Shape;508;p80"/>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2" name="Shape 512"/>
        <p:cNvGrpSpPr/>
        <p:nvPr/>
      </p:nvGrpSpPr>
      <p:grpSpPr>
        <a:xfrm>
          <a:off x="0" y="0"/>
          <a:ext cx="0" cy="0"/>
          <a:chOff x="0" y="0"/>
          <a:chExt cx="0" cy="0"/>
        </a:xfrm>
      </p:grpSpPr>
      <p:sp>
        <p:nvSpPr>
          <p:cNvPr id="513" name="Google Shape;513;p81"/>
          <p:cNvSpPr/>
          <p:nvPr/>
        </p:nvSpPr>
        <p:spPr>
          <a:xfrm>
            <a:off x="6302600" y="2318900"/>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Creativity</a:t>
            </a:r>
            <a:endParaRPr sz="1800">
              <a:solidFill>
                <a:srgbClr val="FFFFFF"/>
              </a:solidFill>
              <a:latin typeface="Helvetica Neue Light"/>
              <a:ea typeface="Helvetica Neue Light"/>
              <a:cs typeface="Helvetica Neue Light"/>
              <a:sym typeface="Helvetica Neue Light"/>
            </a:endParaRPr>
          </a:p>
        </p:txBody>
      </p:sp>
      <p:sp>
        <p:nvSpPr>
          <p:cNvPr id="514" name="Google Shape;514;p81"/>
          <p:cNvSpPr/>
          <p:nvPr/>
        </p:nvSpPr>
        <p:spPr>
          <a:xfrm>
            <a:off x="3807275" y="358517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Trust</a:t>
            </a:r>
            <a:endParaRPr sz="1800">
              <a:solidFill>
                <a:srgbClr val="FFFFFF"/>
              </a:solidFill>
              <a:latin typeface="Helvetica Neue Light"/>
              <a:ea typeface="Helvetica Neue Light"/>
              <a:cs typeface="Helvetica Neue Light"/>
              <a:sym typeface="Helvetica Neue Light"/>
            </a:endParaRPr>
          </a:p>
        </p:txBody>
      </p:sp>
      <p:sp>
        <p:nvSpPr>
          <p:cNvPr id="515" name="Google Shape;515;p81"/>
          <p:cNvSpPr/>
          <p:nvPr/>
        </p:nvSpPr>
        <p:spPr>
          <a:xfrm>
            <a:off x="6305550" y="105247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Curiosity</a:t>
            </a:r>
            <a:endParaRPr sz="1800">
              <a:solidFill>
                <a:srgbClr val="FFFFFF"/>
              </a:solidFill>
              <a:latin typeface="Helvetica Neue Light"/>
              <a:ea typeface="Helvetica Neue Light"/>
              <a:cs typeface="Helvetica Neue Light"/>
              <a:sym typeface="Helvetica Neue Light"/>
            </a:endParaRPr>
          </a:p>
        </p:txBody>
      </p:sp>
      <p:sp>
        <p:nvSpPr>
          <p:cNvPr id="516" name="Google Shape;516;p81"/>
          <p:cNvSpPr/>
          <p:nvPr/>
        </p:nvSpPr>
        <p:spPr>
          <a:xfrm>
            <a:off x="6307150" y="358532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Optimism</a:t>
            </a:r>
            <a:endParaRPr sz="1800">
              <a:solidFill>
                <a:srgbClr val="FFFFFF"/>
              </a:solidFill>
              <a:latin typeface="Helvetica Neue Light"/>
              <a:ea typeface="Helvetica Neue Light"/>
              <a:cs typeface="Helvetica Neue Light"/>
              <a:sym typeface="Helvetica Neue Light"/>
            </a:endParaRPr>
          </a:p>
        </p:txBody>
      </p:sp>
      <p:pic>
        <p:nvPicPr>
          <p:cNvPr descr="o-STEVE-JOBS-facebook.jpg" id="517" name="Google Shape;517;p81"/>
          <p:cNvPicPr preferRelativeResize="0"/>
          <p:nvPr/>
        </p:nvPicPr>
        <p:blipFill rotWithShape="1">
          <a:blip r:embed="rId3">
            <a:alphaModFix/>
          </a:blip>
          <a:srcRect b="23931" l="40879" r="28172" t="5201"/>
          <a:stretch/>
        </p:blipFill>
        <p:spPr>
          <a:xfrm>
            <a:off x="0" y="0"/>
            <a:ext cx="3048000" cy="5143500"/>
          </a:xfrm>
          <a:prstGeom prst="rect">
            <a:avLst/>
          </a:prstGeom>
          <a:noFill/>
          <a:ln>
            <a:noFill/>
          </a:ln>
        </p:spPr>
      </p:pic>
      <p:pic>
        <p:nvPicPr>
          <p:cNvPr id="518" name="Google Shape;518;p81"/>
          <p:cNvPicPr preferRelativeResize="0"/>
          <p:nvPr/>
        </p:nvPicPr>
        <p:blipFill rotWithShape="1">
          <a:blip r:embed="rId4">
            <a:alphaModFix/>
          </a:blip>
          <a:srcRect b="0" l="61629" r="3268" t="0"/>
          <a:stretch/>
        </p:blipFill>
        <p:spPr>
          <a:xfrm>
            <a:off x="0" y="0"/>
            <a:ext cx="3209798" cy="5143500"/>
          </a:xfrm>
          <a:prstGeom prst="rect">
            <a:avLst/>
          </a:prstGeom>
          <a:noFill/>
          <a:ln>
            <a:noFill/>
          </a:ln>
        </p:spPr>
      </p:pic>
      <p:sp>
        <p:nvSpPr>
          <p:cNvPr id="519" name="Google Shape;519;p81"/>
          <p:cNvSpPr txBox="1"/>
          <p:nvPr/>
        </p:nvSpPr>
        <p:spPr>
          <a:xfrm>
            <a:off x="3804250" y="267825"/>
            <a:ext cx="4511700" cy="503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2400">
                <a:solidFill>
                  <a:schemeClr val="dk1"/>
                </a:solidFill>
                <a:latin typeface="Helvetica Neue"/>
                <a:ea typeface="Helvetica Neue"/>
                <a:cs typeface="Helvetica Neue"/>
                <a:sym typeface="Helvetica Neue"/>
              </a:rPr>
              <a:t>Repeat it ‘til you’re sick of it</a:t>
            </a:r>
            <a:endParaRPr b="1" sz="2400">
              <a:latin typeface="Helvetica Neue"/>
              <a:ea typeface="Helvetica Neue"/>
              <a:cs typeface="Helvetica Neue"/>
              <a:sym typeface="Helvetica Neue"/>
            </a:endParaRPr>
          </a:p>
        </p:txBody>
      </p:sp>
      <p:sp>
        <p:nvSpPr>
          <p:cNvPr id="520" name="Google Shape;520;p81"/>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521" name="Google Shape;521;p81"/>
          <p:cNvSpPr/>
          <p:nvPr/>
        </p:nvSpPr>
        <p:spPr>
          <a:xfrm>
            <a:off x="3804250" y="1054275"/>
            <a:ext cx="1648500" cy="673800"/>
          </a:xfrm>
          <a:prstGeom prst="rect">
            <a:avLst/>
          </a:prstGeom>
          <a:solidFill>
            <a:srgbClr val="0000CC"/>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Caring</a:t>
            </a:r>
            <a:endParaRPr b="1" sz="1800">
              <a:solidFill>
                <a:srgbClr val="FFFFFF"/>
              </a:solidFill>
              <a:latin typeface="Helvetica Neue"/>
              <a:ea typeface="Helvetica Neue"/>
              <a:cs typeface="Helvetica Neue"/>
              <a:sym typeface="Helvetica Neue"/>
            </a:endParaRPr>
          </a:p>
        </p:txBody>
      </p:sp>
      <p:sp>
        <p:nvSpPr>
          <p:cNvPr id="522" name="Google Shape;522;p81"/>
          <p:cNvSpPr/>
          <p:nvPr/>
        </p:nvSpPr>
        <p:spPr>
          <a:xfrm>
            <a:off x="3804250" y="231532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Humility</a:t>
            </a:r>
            <a:endParaRPr sz="1800">
              <a:solidFill>
                <a:srgbClr val="FFFFFF"/>
              </a:solidFill>
              <a:latin typeface="Helvetica Neue Light"/>
              <a:ea typeface="Helvetica Neue Light"/>
              <a:cs typeface="Helvetica Neue Light"/>
              <a:sym typeface="Helvetica Neue Light"/>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6" name="Shape 526"/>
        <p:cNvGrpSpPr/>
        <p:nvPr/>
      </p:nvGrpSpPr>
      <p:grpSpPr>
        <a:xfrm>
          <a:off x="0" y="0"/>
          <a:ext cx="0" cy="0"/>
          <a:chOff x="0" y="0"/>
          <a:chExt cx="0" cy="0"/>
        </a:xfrm>
      </p:grpSpPr>
      <p:sp>
        <p:nvSpPr>
          <p:cNvPr id="527" name="Google Shape;527;p82"/>
          <p:cNvSpPr/>
          <p:nvPr/>
        </p:nvSpPr>
        <p:spPr>
          <a:xfrm>
            <a:off x="6302600" y="2318900"/>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Creativity</a:t>
            </a:r>
            <a:endParaRPr sz="1800">
              <a:solidFill>
                <a:srgbClr val="FFFFFF"/>
              </a:solidFill>
              <a:latin typeface="Helvetica Neue Light"/>
              <a:ea typeface="Helvetica Neue Light"/>
              <a:cs typeface="Helvetica Neue Light"/>
              <a:sym typeface="Helvetica Neue Light"/>
            </a:endParaRPr>
          </a:p>
        </p:txBody>
      </p:sp>
      <p:sp>
        <p:nvSpPr>
          <p:cNvPr id="528" name="Google Shape;528;p82"/>
          <p:cNvSpPr/>
          <p:nvPr/>
        </p:nvSpPr>
        <p:spPr>
          <a:xfrm>
            <a:off x="3804250" y="1054275"/>
            <a:ext cx="1648500" cy="7095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Caring</a:t>
            </a:r>
            <a:endParaRPr sz="1800">
              <a:solidFill>
                <a:srgbClr val="FFFFFF"/>
              </a:solidFill>
              <a:latin typeface="Helvetica Neue Light"/>
              <a:ea typeface="Helvetica Neue Light"/>
              <a:cs typeface="Helvetica Neue Light"/>
              <a:sym typeface="Helvetica Neue Light"/>
            </a:endParaRPr>
          </a:p>
        </p:txBody>
      </p:sp>
      <p:sp>
        <p:nvSpPr>
          <p:cNvPr id="529" name="Google Shape;529;p82"/>
          <p:cNvSpPr/>
          <p:nvPr/>
        </p:nvSpPr>
        <p:spPr>
          <a:xfrm>
            <a:off x="3807275" y="358517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Trust</a:t>
            </a:r>
            <a:endParaRPr sz="1800">
              <a:solidFill>
                <a:srgbClr val="FFFFFF"/>
              </a:solidFill>
              <a:latin typeface="Helvetica Neue Light"/>
              <a:ea typeface="Helvetica Neue Light"/>
              <a:cs typeface="Helvetica Neue Light"/>
              <a:sym typeface="Helvetica Neue Light"/>
            </a:endParaRPr>
          </a:p>
        </p:txBody>
      </p:sp>
      <p:sp>
        <p:nvSpPr>
          <p:cNvPr id="530" name="Google Shape;530;p82"/>
          <p:cNvSpPr/>
          <p:nvPr/>
        </p:nvSpPr>
        <p:spPr>
          <a:xfrm>
            <a:off x="6305550" y="105247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Curiosity</a:t>
            </a:r>
            <a:endParaRPr sz="1800">
              <a:solidFill>
                <a:srgbClr val="FFFFFF"/>
              </a:solidFill>
              <a:latin typeface="Helvetica Neue Light"/>
              <a:ea typeface="Helvetica Neue Light"/>
              <a:cs typeface="Helvetica Neue Light"/>
              <a:sym typeface="Helvetica Neue Light"/>
            </a:endParaRPr>
          </a:p>
        </p:txBody>
      </p:sp>
      <p:sp>
        <p:nvSpPr>
          <p:cNvPr id="531" name="Google Shape;531;p82"/>
          <p:cNvSpPr/>
          <p:nvPr/>
        </p:nvSpPr>
        <p:spPr>
          <a:xfrm>
            <a:off x="6307150" y="358532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Optimism</a:t>
            </a:r>
            <a:endParaRPr sz="1800">
              <a:solidFill>
                <a:srgbClr val="FFFFFF"/>
              </a:solidFill>
              <a:latin typeface="Helvetica Neue Light"/>
              <a:ea typeface="Helvetica Neue Light"/>
              <a:cs typeface="Helvetica Neue Light"/>
              <a:sym typeface="Helvetica Neue Light"/>
            </a:endParaRPr>
          </a:p>
        </p:txBody>
      </p:sp>
      <p:pic>
        <p:nvPicPr>
          <p:cNvPr descr="o-STEVE-JOBS-facebook.jpg" id="532" name="Google Shape;532;p82"/>
          <p:cNvPicPr preferRelativeResize="0"/>
          <p:nvPr/>
        </p:nvPicPr>
        <p:blipFill rotWithShape="1">
          <a:blip r:embed="rId3">
            <a:alphaModFix/>
          </a:blip>
          <a:srcRect b="23931" l="40879" r="28172" t="5201"/>
          <a:stretch/>
        </p:blipFill>
        <p:spPr>
          <a:xfrm>
            <a:off x="0" y="0"/>
            <a:ext cx="3048000" cy="5143500"/>
          </a:xfrm>
          <a:prstGeom prst="rect">
            <a:avLst/>
          </a:prstGeom>
          <a:noFill/>
          <a:ln>
            <a:noFill/>
          </a:ln>
        </p:spPr>
      </p:pic>
      <p:pic>
        <p:nvPicPr>
          <p:cNvPr id="533" name="Google Shape;533;p82"/>
          <p:cNvPicPr preferRelativeResize="0"/>
          <p:nvPr/>
        </p:nvPicPr>
        <p:blipFill rotWithShape="1">
          <a:blip r:embed="rId4">
            <a:alphaModFix/>
          </a:blip>
          <a:srcRect b="0" l="61629" r="3268" t="0"/>
          <a:stretch/>
        </p:blipFill>
        <p:spPr>
          <a:xfrm>
            <a:off x="0" y="0"/>
            <a:ext cx="3209798" cy="5143500"/>
          </a:xfrm>
          <a:prstGeom prst="rect">
            <a:avLst/>
          </a:prstGeom>
          <a:noFill/>
          <a:ln>
            <a:noFill/>
          </a:ln>
        </p:spPr>
      </p:pic>
      <p:sp>
        <p:nvSpPr>
          <p:cNvPr id="534" name="Google Shape;534;p82"/>
          <p:cNvSpPr txBox="1"/>
          <p:nvPr/>
        </p:nvSpPr>
        <p:spPr>
          <a:xfrm>
            <a:off x="3804250" y="267825"/>
            <a:ext cx="4511700" cy="503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2400">
                <a:solidFill>
                  <a:schemeClr val="dk1"/>
                </a:solidFill>
                <a:latin typeface="Helvetica Neue"/>
                <a:ea typeface="Helvetica Neue"/>
                <a:cs typeface="Helvetica Neue"/>
                <a:sym typeface="Helvetica Neue"/>
              </a:rPr>
              <a:t>Repeat it ‘til you’re sick of it</a:t>
            </a:r>
            <a:endParaRPr b="1" sz="2400">
              <a:latin typeface="Helvetica Neue"/>
              <a:ea typeface="Helvetica Neue"/>
              <a:cs typeface="Helvetica Neue"/>
              <a:sym typeface="Helvetica Neue"/>
            </a:endParaRPr>
          </a:p>
        </p:txBody>
      </p:sp>
      <p:sp>
        <p:nvSpPr>
          <p:cNvPr id="535" name="Google Shape;535;p82"/>
          <p:cNvSpPr/>
          <p:nvPr/>
        </p:nvSpPr>
        <p:spPr>
          <a:xfrm>
            <a:off x="3804251" y="2319723"/>
            <a:ext cx="1650000" cy="672000"/>
          </a:xfrm>
          <a:prstGeom prst="rect">
            <a:avLst/>
          </a:prstGeom>
          <a:solidFill>
            <a:srgbClr val="2164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Humility</a:t>
            </a:r>
            <a:endParaRPr b="1" sz="1800">
              <a:solidFill>
                <a:srgbClr val="FFFFFF"/>
              </a:solidFill>
              <a:latin typeface="Helvetica Neue"/>
              <a:ea typeface="Helvetica Neue"/>
              <a:cs typeface="Helvetica Neue"/>
              <a:sym typeface="Helvetica Neue"/>
            </a:endParaRPr>
          </a:p>
        </p:txBody>
      </p:sp>
      <p:sp>
        <p:nvSpPr>
          <p:cNvPr id="536" name="Google Shape;536;p82"/>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0" name="Shape 540"/>
        <p:cNvGrpSpPr/>
        <p:nvPr/>
      </p:nvGrpSpPr>
      <p:grpSpPr>
        <a:xfrm>
          <a:off x="0" y="0"/>
          <a:ext cx="0" cy="0"/>
          <a:chOff x="0" y="0"/>
          <a:chExt cx="0" cy="0"/>
        </a:xfrm>
      </p:grpSpPr>
      <p:sp>
        <p:nvSpPr>
          <p:cNvPr id="541" name="Google Shape;541;p83"/>
          <p:cNvSpPr/>
          <p:nvPr/>
        </p:nvSpPr>
        <p:spPr>
          <a:xfrm>
            <a:off x="3804250" y="231532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Humility</a:t>
            </a:r>
            <a:endParaRPr sz="1800">
              <a:solidFill>
                <a:srgbClr val="FFFFFF"/>
              </a:solidFill>
              <a:latin typeface="Helvetica Neue Light"/>
              <a:ea typeface="Helvetica Neue Light"/>
              <a:cs typeface="Helvetica Neue Light"/>
              <a:sym typeface="Helvetica Neue Light"/>
            </a:endParaRPr>
          </a:p>
        </p:txBody>
      </p:sp>
      <p:sp>
        <p:nvSpPr>
          <p:cNvPr id="542" name="Google Shape;542;p83"/>
          <p:cNvSpPr/>
          <p:nvPr/>
        </p:nvSpPr>
        <p:spPr>
          <a:xfrm>
            <a:off x="3804250" y="1054275"/>
            <a:ext cx="1648500" cy="7095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Caring</a:t>
            </a:r>
            <a:endParaRPr sz="1800">
              <a:solidFill>
                <a:srgbClr val="FFFFFF"/>
              </a:solidFill>
              <a:latin typeface="Helvetica Neue Light"/>
              <a:ea typeface="Helvetica Neue Light"/>
              <a:cs typeface="Helvetica Neue Light"/>
              <a:sym typeface="Helvetica Neue Light"/>
            </a:endParaRPr>
          </a:p>
        </p:txBody>
      </p:sp>
      <p:sp>
        <p:nvSpPr>
          <p:cNvPr id="543" name="Google Shape;543;p83"/>
          <p:cNvSpPr/>
          <p:nvPr/>
        </p:nvSpPr>
        <p:spPr>
          <a:xfrm>
            <a:off x="3807275" y="3585175"/>
            <a:ext cx="16485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Trust</a:t>
            </a:r>
            <a:endParaRPr sz="1800">
              <a:solidFill>
                <a:srgbClr val="FFFFFF"/>
              </a:solidFill>
              <a:latin typeface="Helvetica Neue Light"/>
              <a:ea typeface="Helvetica Neue Light"/>
              <a:cs typeface="Helvetica Neue Light"/>
              <a:sym typeface="Helvetica Neue Light"/>
            </a:endParaRPr>
          </a:p>
        </p:txBody>
      </p:sp>
      <p:sp>
        <p:nvSpPr>
          <p:cNvPr id="544" name="Google Shape;544;p83"/>
          <p:cNvSpPr/>
          <p:nvPr/>
        </p:nvSpPr>
        <p:spPr>
          <a:xfrm>
            <a:off x="6305550" y="105247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Curiosity</a:t>
            </a:r>
            <a:endParaRPr sz="1800">
              <a:solidFill>
                <a:srgbClr val="FFFFFF"/>
              </a:solidFill>
              <a:latin typeface="Helvetica Neue Light"/>
              <a:ea typeface="Helvetica Neue Light"/>
              <a:cs typeface="Helvetica Neue Light"/>
              <a:sym typeface="Helvetica Neue Light"/>
            </a:endParaRPr>
          </a:p>
        </p:txBody>
      </p:sp>
      <p:sp>
        <p:nvSpPr>
          <p:cNvPr id="545" name="Google Shape;545;p83"/>
          <p:cNvSpPr/>
          <p:nvPr/>
        </p:nvSpPr>
        <p:spPr>
          <a:xfrm>
            <a:off x="6307150" y="3585325"/>
            <a:ext cx="1654200" cy="673800"/>
          </a:xfrm>
          <a:prstGeom prst="rect">
            <a:avLst/>
          </a:prstGeom>
          <a:solidFill>
            <a:srgbClr val="BDBDBD"/>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lang="en" sz="1800">
                <a:solidFill>
                  <a:srgbClr val="FFFFFF"/>
                </a:solidFill>
                <a:latin typeface="Helvetica Neue Light"/>
                <a:ea typeface="Helvetica Neue Light"/>
                <a:cs typeface="Helvetica Neue Light"/>
                <a:sym typeface="Helvetica Neue Light"/>
              </a:rPr>
              <a:t>Optimism</a:t>
            </a:r>
            <a:endParaRPr sz="1800">
              <a:solidFill>
                <a:srgbClr val="FFFFFF"/>
              </a:solidFill>
              <a:latin typeface="Helvetica Neue Light"/>
              <a:ea typeface="Helvetica Neue Light"/>
              <a:cs typeface="Helvetica Neue Light"/>
              <a:sym typeface="Helvetica Neue Light"/>
            </a:endParaRPr>
          </a:p>
        </p:txBody>
      </p:sp>
      <p:pic>
        <p:nvPicPr>
          <p:cNvPr descr="o-STEVE-JOBS-facebook.jpg" id="546" name="Google Shape;546;p83"/>
          <p:cNvPicPr preferRelativeResize="0"/>
          <p:nvPr/>
        </p:nvPicPr>
        <p:blipFill rotWithShape="1">
          <a:blip r:embed="rId3">
            <a:alphaModFix/>
          </a:blip>
          <a:srcRect b="23931" l="40879" r="28172" t="5201"/>
          <a:stretch/>
        </p:blipFill>
        <p:spPr>
          <a:xfrm>
            <a:off x="0" y="0"/>
            <a:ext cx="3048000" cy="5143500"/>
          </a:xfrm>
          <a:prstGeom prst="rect">
            <a:avLst/>
          </a:prstGeom>
          <a:noFill/>
          <a:ln>
            <a:noFill/>
          </a:ln>
        </p:spPr>
      </p:pic>
      <p:pic>
        <p:nvPicPr>
          <p:cNvPr id="547" name="Google Shape;547;p83"/>
          <p:cNvPicPr preferRelativeResize="0"/>
          <p:nvPr/>
        </p:nvPicPr>
        <p:blipFill rotWithShape="1">
          <a:blip r:embed="rId4">
            <a:alphaModFix/>
          </a:blip>
          <a:srcRect b="0" l="61629" r="3268" t="0"/>
          <a:stretch/>
        </p:blipFill>
        <p:spPr>
          <a:xfrm>
            <a:off x="0" y="0"/>
            <a:ext cx="3209798" cy="5143500"/>
          </a:xfrm>
          <a:prstGeom prst="rect">
            <a:avLst/>
          </a:prstGeom>
          <a:noFill/>
          <a:ln>
            <a:noFill/>
          </a:ln>
        </p:spPr>
      </p:pic>
      <p:sp>
        <p:nvSpPr>
          <p:cNvPr id="548" name="Google Shape;548;p83"/>
          <p:cNvSpPr txBox="1"/>
          <p:nvPr/>
        </p:nvSpPr>
        <p:spPr>
          <a:xfrm>
            <a:off x="3804250" y="267825"/>
            <a:ext cx="4511700" cy="503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2400">
                <a:solidFill>
                  <a:schemeClr val="dk1"/>
                </a:solidFill>
                <a:latin typeface="Helvetica Neue"/>
                <a:ea typeface="Helvetica Neue"/>
                <a:cs typeface="Helvetica Neue"/>
                <a:sym typeface="Helvetica Neue"/>
              </a:rPr>
              <a:t>Repeat it ‘til you’re sick of it</a:t>
            </a:r>
            <a:endParaRPr b="1" sz="2400">
              <a:latin typeface="Helvetica Neue"/>
              <a:ea typeface="Helvetica Neue"/>
              <a:cs typeface="Helvetica Neue"/>
              <a:sym typeface="Helvetica Neue"/>
            </a:endParaRPr>
          </a:p>
        </p:txBody>
      </p:sp>
      <p:sp>
        <p:nvSpPr>
          <p:cNvPr id="549" name="Google Shape;549;p83"/>
          <p:cNvSpPr/>
          <p:nvPr/>
        </p:nvSpPr>
        <p:spPr>
          <a:xfrm>
            <a:off x="6306366" y="2318892"/>
            <a:ext cx="1650000" cy="673800"/>
          </a:xfrm>
          <a:prstGeom prst="rect">
            <a:avLst/>
          </a:prstGeom>
          <a:solidFill>
            <a:srgbClr val="008040"/>
          </a:solidFill>
          <a:ln>
            <a:noFill/>
          </a:ln>
        </p:spPr>
        <p:txBody>
          <a:bodyPr anchorCtr="0" anchor="ctr" bIns="91425" lIns="91425" spcFirstLastPara="1" rIns="91425" wrap="square" tIns="91425">
            <a:noAutofit/>
          </a:bodyPr>
          <a:lstStyle/>
          <a:p>
            <a:pPr indent="0" lvl="0" marL="0" marR="0" rtl="0" algn="ctr">
              <a:spcBef>
                <a:spcPts val="0"/>
              </a:spcBef>
              <a:spcAft>
                <a:spcPts val="0"/>
              </a:spcAft>
              <a:buClr>
                <a:srgbClr val="FFFFFF"/>
              </a:buClr>
              <a:buSzPts val="1800"/>
              <a:buFont typeface="Helvetica Neue Light"/>
              <a:buNone/>
            </a:pPr>
            <a:r>
              <a:rPr b="1" lang="en" sz="1800">
                <a:solidFill>
                  <a:srgbClr val="FFFFFF"/>
                </a:solidFill>
                <a:latin typeface="Helvetica Neue"/>
                <a:ea typeface="Helvetica Neue"/>
                <a:cs typeface="Helvetica Neue"/>
                <a:sym typeface="Helvetica Neue"/>
              </a:rPr>
              <a:t>Creativity</a:t>
            </a:r>
            <a:endParaRPr b="1" sz="1800">
              <a:solidFill>
                <a:srgbClr val="FFFFFF"/>
              </a:solidFill>
              <a:latin typeface="Helvetica Neue"/>
              <a:ea typeface="Helvetica Neue"/>
              <a:cs typeface="Helvetica Neue"/>
              <a:sym typeface="Helvetica Neue"/>
            </a:endParaRPr>
          </a:p>
        </p:txBody>
      </p:sp>
      <p:sp>
        <p:nvSpPr>
          <p:cNvPr id="550" name="Google Shape;550;p83"/>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4" name="Shape 554"/>
        <p:cNvGrpSpPr/>
        <p:nvPr/>
      </p:nvGrpSpPr>
      <p:grpSpPr>
        <a:xfrm>
          <a:off x="0" y="0"/>
          <a:ext cx="0" cy="0"/>
          <a:chOff x="0" y="0"/>
          <a:chExt cx="0" cy="0"/>
        </a:xfrm>
      </p:grpSpPr>
      <p:pic>
        <p:nvPicPr>
          <p:cNvPr descr="A close up of a logo &#10; &#10;Description automatically generated" id="555" name="Google Shape;555;p84"/>
          <p:cNvPicPr preferRelativeResize="0"/>
          <p:nvPr/>
        </p:nvPicPr>
        <p:blipFill rotWithShape="1">
          <a:blip r:embed="rId3">
            <a:alphaModFix/>
          </a:blip>
          <a:srcRect b="0" l="48376" r="20814" t="159"/>
          <a:stretch/>
        </p:blipFill>
        <p:spPr>
          <a:xfrm>
            <a:off x="0" y="0"/>
            <a:ext cx="2821642" cy="5143500"/>
          </a:xfrm>
          <a:prstGeom prst="rect">
            <a:avLst/>
          </a:prstGeom>
          <a:noFill/>
          <a:ln>
            <a:noFill/>
          </a:ln>
        </p:spPr>
      </p:pic>
      <p:sp>
        <p:nvSpPr>
          <p:cNvPr id="556" name="Google Shape;556;p84"/>
          <p:cNvSpPr txBox="1"/>
          <p:nvPr/>
        </p:nvSpPr>
        <p:spPr>
          <a:xfrm>
            <a:off x="589640" y="2150850"/>
            <a:ext cx="2079600" cy="841800"/>
          </a:xfrm>
          <a:prstGeom prst="rect">
            <a:avLst/>
          </a:prstGeom>
          <a:noFill/>
          <a:ln>
            <a:noFill/>
          </a:ln>
        </p:spPr>
        <p:txBody>
          <a:bodyPr anchorCtr="0" anchor="ctr" bIns="0" lIns="0" spcFirstLastPara="1" rIns="91425" wrap="square" tIns="0">
            <a:noAutofit/>
          </a:bodyPr>
          <a:lstStyle/>
          <a:p>
            <a:pPr indent="0" lvl="0" marL="0" marR="0" rtl="0" algn="l">
              <a:spcBef>
                <a:spcPts val="0"/>
              </a:spcBef>
              <a:spcAft>
                <a:spcPts val="0"/>
              </a:spcAft>
              <a:buClr>
                <a:srgbClr val="FFFFFF"/>
              </a:buClr>
              <a:buSzPts val="1800"/>
              <a:buFont typeface="Helvetica Neue"/>
              <a:buNone/>
            </a:pPr>
            <a:r>
              <a:rPr b="1" lang="en" sz="2400">
                <a:solidFill>
                  <a:srgbClr val="FFFFFF"/>
                </a:solidFill>
                <a:latin typeface="Helvetica Neue"/>
                <a:ea typeface="Helvetica Neue"/>
                <a:cs typeface="Helvetica Neue"/>
                <a:sym typeface="Helvetica Neue"/>
              </a:rPr>
              <a:t>TAKEAWAYS</a:t>
            </a:r>
            <a:endParaRPr b="1" sz="2400">
              <a:solidFill>
                <a:srgbClr val="FFFFFF"/>
              </a:solidFill>
              <a:latin typeface="Helvetica Neue"/>
              <a:ea typeface="Helvetica Neue"/>
              <a:cs typeface="Helvetica Neue"/>
              <a:sym typeface="Helvetica Neue"/>
            </a:endParaRPr>
          </a:p>
        </p:txBody>
      </p:sp>
      <p:sp>
        <p:nvSpPr>
          <p:cNvPr id="557" name="Google Shape;557;p84"/>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
        <p:nvSpPr>
          <p:cNvPr id="558" name="Google Shape;558;p84"/>
          <p:cNvSpPr txBox="1"/>
          <p:nvPr/>
        </p:nvSpPr>
        <p:spPr>
          <a:xfrm>
            <a:off x="3389050" y="1987775"/>
            <a:ext cx="5109300" cy="1323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2400">
                <a:solidFill>
                  <a:schemeClr val="dk1"/>
                </a:solidFill>
                <a:latin typeface="Helvetica Neue Light"/>
                <a:ea typeface="Helvetica Neue Light"/>
                <a:cs typeface="Helvetica Neue Light"/>
                <a:sym typeface="Helvetica Neue Light"/>
              </a:rPr>
              <a:t>Identify your guiding principles.</a:t>
            </a:r>
            <a:endParaRPr sz="2400">
              <a:solidFill>
                <a:schemeClr val="dk1"/>
              </a:solidFill>
              <a:latin typeface="Helvetica Neue Light"/>
              <a:ea typeface="Helvetica Neue Light"/>
              <a:cs typeface="Helvetica Neue Light"/>
              <a:sym typeface="Helvetica Neue Light"/>
            </a:endParaRPr>
          </a:p>
          <a:p>
            <a:pPr indent="0" lvl="0" marL="0" rtl="0" algn="l">
              <a:spcBef>
                <a:spcPts val="1800"/>
              </a:spcBef>
              <a:spcAft>
                <a:spcPts val="0"/>
              </a:spcAft>
              <a:buClr>
                <a:schemeClr val="dk1"/>
              </a:buClr>
              <a:buFont typeface="Arial"/>
              <a:buNone/>
            </a:pPr>
            <a:r>
              <a:rPr lang="en" sz="2400">
                <a:solidFill>
                  <a:schemeClr val="dk1"/>
                </a:solidFill>
                <a:latin typeface="Helvetica Neue Light"/>
                <a:ea typeface="Helvetica Neue Light"/>
                <a:cs typeface="Helvetica Neue Light"/>
                <a:sym typeface="Helvetica Neue Light"/>
              </a:rPr>
              <a:t>Use them as a filter as you evolve your leadership style.</a:t>
            </a:r>
            <a:endParaRPr sz="2400">
              <a:solidFill>
                <a:schemeClr val="dk1"/>
              </a:solidFill>
              <a:latin typeface="Helvetica Neue Light"/>
              <a:ea typeface="Helvetica Neue Light"/>
              <a:cs typeface="Helvetica Neue Light"/>
              <a:sym typeface="Helvetica Neue Light"/>
            </a:endParaRPr>
          </a:p>
          <a:p>
            <a:pPr indent="0" lvl="0" marL="0" rtl="0" algn="l">
              <a:spcBef>
                <a:spcPts val="1800"/>
              </a:spcBef>
              <a:spcAft>
                <a:spcPts val="1800"/>
              </a:spcAft>
              <a:buNone/>
            </a:pPr>
            <a:r>
              <a:rPr lang="en" sz="2400">
                <a:solidFill>
                  <a:schemeClr val="dk1"/>
                </a:solidFill>
                <a:latin typeface="Helvetica Neue Light"/>
                <a:ea typeface="Helvetica Neue Light"/>
                <a:cs typeface="Helvetica Neue Light"/>
                <a:sym typeface="Helvetica Neue Light"/>
              </a:rPr>
              <a:t>Embrace the behaviors and techniques that match your principles.</a:t>
            </a:r>
            <a:endParaRPr b="1" sz="24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8">
                                            <p:txEl>
                                              <p:pRg end="0" st="0"/>
                                            </p:txEl>
                                          </p:spTgt>
                                        </p:tgtEl>
                                        <p:attrNameLst>
                                          <p:attrName>style.visibility</p:attrName>
                                        </p:attrNameLst>
                                      </p:cBhvr>
                                      <p:to>
                                        <p:strVal val="visible"/>
                                      </p:to>
                                    </p:set>
                                    <p:animEffect filter="fade" transition="in">
                                      <p:cBhvr>
                                        <p:cTn dur="200"/>
                                        <p:tgtEl>
                                          <p:spTgt spid="55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8">
                                            <p:txEl>
                                              <p:pRg end="1" st="1"/>
                                            </p:txEl>
                                          </p:spTgt>
                                        </p:tgtEl>
                                        <p:attrNameLst>
                                          <p:attrName>style.visibility</p:attrName>
                                        </p:attrNameLst>
                                      </p:cBhvr>
                                      <p:to>
                                        <p:strVal val="visible"/>
                                      </p:to>
                                    </p:set>
                                    <p:animEffect filter="fade" transition="in">
                                      <p:cBhvr>
                                        <p:cTn dur="200"/>
                                        <p:tgtEl>
                                          <p:spTgt spid="55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8">
                                            <p:txEl>
                                              <p:pRg end="2" st="2"/>
                                            </p:txEl>
                                          </p:spTgt>
                                        </p:tgtEl>
                                        <p:attrNameLst>
                                          <p:attrName>style.visibility</p:attrName>
                                        </p:attrNameLst>
                                      </p:cBhvr>
                                      <p:to>
                                        <p:strVal val="visible"/>
                                      </p:to>
                                    </p:set>
                                    <p:animEffect filter="fade" transition="in">
                                      <p:cBhvr>
                                        <p:cTn dur="200"/>
                                        <p:tgtEl>
                                          <p:spTgt spid="558">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pic>
        <p:nvPicPr>
          <p:cNvPr id="172" name="Google Shape;172;p45"/>
          <p:cNvPicPr preferRelativeResize="0"/>
          <p:nvPr/>
        </p:nvPicPr>
        <p:blipFill rotWithShape="1">
          <a:blip r:embed="rId3">
            <a:alphaModFix/>
          </a:blip>
          <a:srcRect b="0" l="41040" r="28101" t="0"/>
          <a:stretch/>
        </p:blipFill>
        <p:spPr>
          <a:xfrm>
            <a:off x="0" y="0"/>
            <a:ext cx="2821642" cy="5143500"/>
          </a:xfrm>
          <a:prstGeom prst="rect">
            <a:avLst/>
          </a:prstGeom>
          <a:noFill/>
          <a:ln>
            <a:noFill/>
          </a:ln>
        </p:spPr>
      </p:pic>
      <p:sp>
        <p:nvSpPr>
          <p:cNvPr id="173" name="Google Shape;173;p45"/>
          <p:cNvSpPr txBox="1"/>
          <p:nvPr/>
        </p:nvSpPr>
        <p:spPr>
          <a:xfrm>
            <a:off x="3563679" y="1987785"/>
            <a:ext cx="4818300" cy="1323300"/>
          </a:xfrm>
          <a:prstGeom prst="rect">
            <a:avLst/>
          </a:prstGeom>
          <a:noFill/>
          <a:ln>
            <a:noFill/>
          </a:ln>
        </p:spPr>
        <p:txBody>
          <a:bodyPr anchorCtr="0" anchor="ctr" bIns="0" lIns="0" spcFirstLastPara="1" rIns="0" wrap="square" tIns="0">
            <a:noAutofit/>
          </a:bodyPr>
          <a:lstStyle/>
          <a:p>
            <a:pPr indent="0" lvl="0" marL="182880" marR="182880" rtl="0" algn="l">
              <a:spcBef>
                <a:spcPts val="0"/>
              </a:spcBef>
              <a:spcAft>
                <a:spcPts val="0"/>
              </a:spcAft>
              <a:buClr>
                <a:schemeClr val="dk1"/>
              </a:buClr>
              <a:buSzPts val="1100"/>
              <a:buFont typeface="Arial"/>
              <a:buNone/>
            </a:pPr>
            <a:r>
              <a:rPr lang="en" sz="2400">
                <a:solidFill>
                  <a:schemeClr val="dk1"/>
                </a:solidFill>
                <a:latin typeface="Helvetica Neue Light"/>
                <a:ea typeface="Helvetica Neue Light"/>
                <a:cs typeface="Helvetica Neue Light"/>
                <a:sym typeface="Helvetica Neue Light"/>
              </a:rPr>
              <a:t>Not really. I've been more influenced by people than books. Role models, mentors, etc.”</a:t>
            </a:r>
            <a:endParaRPr sz="2400">
              <a:solidFill>
                <a:schemeClr val="dk1"/>
              </a:solidFill>
              <a:latin typeface="Helvetica Neue Light"/>
              <a:ea typeface="Helvetica Neue Light"/>
              <a:cs typeface="Helvetica Neue Light"/>
              <a:sym typeface="Helvetica Neue Light"/>
            </a:endParaRPr>
          </a:p>
        </p:txBody>
      </p:sp>
      <p:sp>
        <p:nvSpPr>
          <p:cNvPr id="174" name="Google Shape;174;p45"/>
          <p:cNvSpPr txBox="1"/>
          <p:nvPr/>
        </p:nvSpPr>
        <p:spPr>
          <a:xfrm>
            <a:off x="742040" y="2150850"/>
            <a:ext cx="2079600" cy="841800"/>
          </a:xfrm>
          <a:prstGeom prst="rect">
            <a:avLst/>
          </a:prstGeom>
          <a:noFill/>
          <a:ln>
            <a:noFill/>
          </a:ln>
        </p:spPr>
        <p:txBody>
          <a:bodyPr anchorCtr="0" anchor="ctr" bIns="0" lIns="0" spcFirstLastPara="1" rIns="91425" wrap="square" tIns="0">
            <a:noAutofit/>
          </a:bodyPr>
          <a:lstStyle/>
          <a:p>
            <a:pPr indent="0" lvl="0" marL="0" marR="0" rtl="0" algn="l">
              <a:spcBef>
                <a:spcPts val="0"/>
              </a:spcBef>
              <a:spcAft>
                <a:spcPts val="0"/>
              </a:spcAft>
              <a:buClr>
                <a:srgbClr val="FFFFFF"/>
              </a:buClr>
              <a:buSzPts val="1800"/>
              <a:buFont typeface="Helvetica Neue"/>
              <a:buNone/>
            </a:pPr>
            <a:r>
              <a:rPr b="1" lang="en" sz="1800">
                <a:solidFill>
                  <a:srgbClr val="FFFFFF"/>
                </a:solidFill>
                <a:latin typeface="Helvetica Neue"/>
                <a:ea typeface="Helvetica Neue"/>
                <a:cs typeface="Helvetica Neue"/>
                <a:sym typeface="Helvetica Neue"/>
              </a:rPr>
              <a:t>I ADMITTED</a:t>
            </a:r>
            <a:br>
              <a:rPr b="1" lang="en" sz="1800">
                <a:solidFill>
                  <a:srgbClr val="FFFFFF"/>
                </a:solidFill>
                <a:latin typeface="Helvetica Neue"/>
                <a:ea typeface="Helvetica Neue"/>
                <a:cs typeface="Helvetica Neue"/>
                <a:sym typeface="Helvetica Neue"/>
              </a:rPr>
            </a:br>
            <a:r>
              <a:rPr b="1" lang="en" sz="1800">
                <a:solidFill>
                  <a:srgbClr val="FFFFFF"/>
                </a:solidFill>
                <a:latin typeface="Helvetica Neue"/>
                <a:ea typeface="Helvetica Neue"/>
                <a:cs typeface="Helvetica Neue"/>
                <a:sym typeface="Helvetica Neue"/>
              </a:rPr>
              <a:t>THE TRUTH...</a:t>
            </a:r>
            <a:endParaRPr/>
          </a:p>
        </p:txBody>
      </p:sp>
      <p:sp>
        <p:nvSpPr>
          <p:cNvPr id="175" name="Google Shape;175;p45"/>
          <p:cNvSpPr txBox="1"/>
          <p:nvPr/>
        </p:nvSpPr>
        <p:spPr>
          <a:xfrm>
            <a:off x="3717034" y="1827798"/>
            <a:ext cx="494100" cy="343500"/>
          </a:xfrm>
          <a:prstGeom prst="rect">
            <a:avLst/>
          </a:prstGeom>
          <a:noFill/>
          <a:ln>
            <a:noFill/>
          </a:ln>
        </p:spPr>
        <p:txBody>
          <a:bodyPr anchorCtr="0" anchor="ctr" bIns="0" lIns="0" spcFirstLastPara="1" rIns="0" wrap="square" tIns="0">
            <a:noAutofit/>
          </a:bodyPr>
          <a:lstStyle/>
          <a:p>
            <a:pPr indent="0" lvl="0" marL="7937" marR="0" rtl="0" algn="l">
              <a:spcBef>
                <a:spcPts val="0"/>
              </a:spcBef>
              <a:spcAft>
                <a:spcPts val="0"/>
              </a:spcAft>
              <a:buClr>
                <a:schemeClr val="accent2"/>
              </a:buClr>
              <a:buSzPts val="7200"/>
              <a:buFont typeface="Helvetica Neue"/>
              <a:buNone/>
            </a:pPr>
            <a:r>
              <a:rPr b="1" lang="en" sz="7200">
                <a:solidFill>
                  <a:schemeClr val="accent2"/>
                </a:solidFill>
                <a:latin typeface="Helvetica Neue"/>
                <a:ea typeface="Helvetica Neue"/>
                <a:cs typeface="Helvetica Neue"/>
                <a:sym typeface="Helvetica Neue"/>
              </a:rPr>
              <a:t>“</a:t>
            </a:r>
            <a:endParaRPr sz="7200">
              <a:solidFill>
                <a:schemeClr val="accent2"/>
              </a:solidFill>
              <a:latin typeface="Helvetica Neue Light"/>
              <a:ea typeface="Helvetica Neue Light"/>
              <a:cs typeface="Helvetica Neue Light"/>
              <a:sym typeface="Helvetica Neue Light"/>
            </a:endParaRPr>
          </a:p>
        </p:txBody>
      </p:sp>
      <p:sp>
        <p:nvSpPr>
          <p:cNvPr id="176" name="Google Shape;176;p45"/>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0" st="0"/>
                                            </p:txEl>
                                          </p:spTgt>
                                        </p:tgtEl>
                                        <p:attrNameLst>
                                          <p:attrName>style.visibility</p:attrName>
                                        </p:attrNameLst>
                                      </p:cBhvr>
                                      <p:to>
                                        <p:strVal val="visible"/>
                                      </p:to>
                                    </p:set>
                                    <p:animEffect filter="fade" transition="in">
                                      <p:cBhvr>
                                        <p:cTn dur="200"/>
                                        <p:tgtEl>
                                          <p:spTgt spid="173">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200"/>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pic>
        <p:nvPicPr>
          <p:cNvPr id="181" name="Google Shape;181;p46"/>
          <p:cNvPicPr preferRelativeResize="0"/>
          <p:nvPr/>
        </p:nvPicPr>
        <p:blipFill rotWithShape="1">
          <a:blip r:embed="rId3">
            <a:alphaModFix/>
          </a:blip>
          <a:srcRect b="0" l="41040" r="28101" t="0"/>
          <a:stretch/>
        </p:blipFill>
        <p:spPr>
          <a:xfrm>
            <a:off x="0" y="0"/>
            <a:ext cx="2821642" cy="5143500"/>
          </a:xfrm>
          <a:prstGeom prst="rect">
            <a:avLst/>
          </a:prstGeom>
          <a:noFill/>
          <a:ln>
            <a:noFill/>
          </a:ln>
        </p:spPr>
      </p:pic>
      <p:sp>
        <p:nvSpPr>
          <p:cNvPr id="182" name="Google Shape;182;p46"/>
          <p:cNvSpPr txBox="1"/>
          <p:nvPr/>
        </p:nvSpPr>
        <p:spPr>
          <a:xfrm>
            <a:off x="3563679" y="1987785"/>
            <a:ext cx="4818300" cy="1323300"/>
          </a:xfrm>
          <a:prstGeom prst="rect">
            <a:avLst/>
          </a:prstGeom>
          <a:noFill/>
          <a:ln>
            <a:noFill/>
          </a:ln>
        </p:spPr>
        <p:txBody>
          <a:bodyPr anchorCtr="0" anchor="ctr" bIns="0" lIns="0" spcFirstLastPara="1" rIns="0" wrap="square" tIns="0">
            <a:noAutofit/>
          </a:bodyPr>
          <a:lstStyle/>
          <a:p>
            <a:pPr indent="0" lvl="0" marL="182880" marR="182880" rtl="0" algn="l">
              <a:spcBef>
                <a:spcPts val="0"/>
              </a:spcBef>
              <a:spcAft>
                <a:spcPts val="0"/>
              </a:spcAft>
              <a:buClr>
                <a:schemeClr val="dk1"/>
              </a:buClr>
              <a:buSzPts val="1100"/>
              <a:buFont typeface="Arial"/>
              <a:buNone/>
            </a:pPr>
            <a:r>
              <a:rPr lang="en" sz="2400">
                <a:solidFill>
                  <a:schemeClr val="dk1"/>
                </a:solidFill>
                <a:latin typeface="Helvetica Neue Light"/>
                <a:ea typeface="Helvetica Neue Light"/>
                <a:cs typeface="Helvetica Neue Light"/>
                <a:sym typeface="Helvetica Neue Light"/>
              </a:rPr>
              <a:t>12 examples of techniques in my</a:t>
            </a:r>
            <a:r>
              <a:rPr lang="en" sz="2400">
                <a:solidFill>
                  <a:schemeClr val="dk1"/>
                </a:solidFill>
                <a:latin typeface="Helvetica Neue Light"/>
                <a:ea typeface="Helvetica Neue Light"/>
                <a:cs typeface="Helvetica Neue Light"/>
                <a:sym typeface="Helvetica Neue Light"/>
              </a:rPr>
              <a:t> </a:t>
            </a:r>
            <a:r>
              <a:rPr lang="en" sz="2400">
                <a:solidFill>
                  <a:schemeClr val="dk1"/>
                </a:solidFill>
                <a:latin typeface="Helvetica Neue Light"/>
                <a:ea typeface="Helvetica Neue Light"/>
                <a:cs typeface="Helvetica Neue Light"/>
                <a:sym typeface="Helvetica Neue Light"/>
              </a:rPr>
              <a:t>leadership toolkit, e.g.</a:t>
            </a:r>
            <a:endParaRPr sz="2400">
              <a:solidFill>
                <a:schemeClr val="dk1"/>
              </a:solidFill>
              <a:latin typeface="Helvetica Neue Light"/>
              <a:ea typeface="Helvetica Neue Light"/>
              <a:cs typeface="Helvetica Neue Light"/>
              <a:sym typeface="Helvetica Neue Light"/>
            </a:endParaRPr>
          </a:p>
          <a:p>
            <a:pPr indent="0" lvl="0" marL="228600" rtl="0" algn="l">
              <a:lnSpc>
                <a:spcPct val="115000"/>
              </a:lnSpc>
              <a:spcBef>
                <a:spcPts val="1000"/>
              </a:spcBef>
              <a:spcAft>
                <a:spcPts val="0"/>
              </a:spcAft>
              <a:buNone/>
            </a:pPr>
            <a:r>
              <a:rPr lang="en" sz="2400">
                <a:solidFill>
                  <a:srgbClr val="222222"/>
                </a:solidFill>
                <a:latin typeface="Helvetica Neue Light"/>
                <a:ea typeface="Helvetica Neue Light"/>
                <a:cs typeface="Helvetica Neue Light"/>
                <a:sym typeface="Helvetica Neue Light"/>
              </a:rPr>
              <a:t>“</a:t>
            </a:r>
            <a:r>
              <a:rPr lang="en" sz="2400">
                <a:solidFill>
                  <a:srgbClr val="222222"/>
                </a:solidFill>
                <a:latin typeface="Helvetica Neue Light"/>
                <a:ea typeface="Helvetica Neue Light"/>
                <a:cs typeface="Helvetica Neue Light"/>
                <a:sym typeface="Helvetica Neue Light"/>
              </a:rPr>
              <a:t>Focus on removing roadblocks”</a:t>
            </a:r>
            <a:endParaRPr sz="2400">
              <a:solidFill>
                <a:srgbClr val="222222"/>
              </a:solidFill>
              <a:latin typeface="Helvetica Neue Light"/>
              <a:ea typeface="Helvetica Neue Light"/>
              <a:cs typeface="Helvetica Neue Light"/>
              <a:sym typeface="Helvetica Neue Light"/>
            </a:endParaRPr>
          </a:p>
          <a:p>
            <a:pPr indent="0" lvl="0" marL="228600" rtl="0" algn="l">
              <a:lnSpc>
                <a:spcPct val="115000"/>
              </a:lnSpc>
              <a:spcBef>
                <a:spcPts val="1000"/>
              </a:spcBef>
              <a:spcAft>
                <a:spcPts val="1000"/>
              </a:spcAft>
              <a:buNone/>
            </a:pPr>
            <a:r>
              <a:rPr lang="en" sz="2400">
                <a:solidFill>
                  <a:srgbClr val="222222"/>
                </a:solidFill>
                <a:latin typeface="Helvetica Neue Light"/>
                <a:ea typeface="Helvetica Neue Light"/>
                <a:cs typeface="Helvetica Neue Light"/>
                <a:sym typeface="Helvetica Neue Light"/>
              </a:rPr>
              <a:t>“Ask questions: prefer a question to a statement”</a:t>
            </a:r>
            <a:endParaRPr sz="1800">
              <a:solidFill>
                <a:srgbClr val="222222"/>
              </a:solidFill>
              <a:latin typeface="Helvetica Neue Light"/>
              <a:ea typeface="Helvetica Neue Light"/>
              <a:cs typeface="Helvetica Neue Light"/>
              <a:sym typeface="Helvetica Neue Light"/>
            </a:endParaRPr>
          </a:p>
        </p:txBody>
      </p:sp>
      <p:sp>
        <p:nvSpPr>
          <p:cNvPr id="183" name="Google Shape;183;p46"/>
          <p:cNvSpPr txBox="1"/>
          <p:nvPr/>
        </p:nvSpPr>
        <p:spPr>
          <a:xfrm>
            <a:off x="742040" y="2150850"/>
            <a:ext cx="2079600" cy="841800"/>
          </a:xfrm>
          <a:prstGeom prst="rect">
            <a:avLst/>
          </a:prstGeom>
          <a:noFill/>
          <a:ln>
            <a:noFill/>
          </a:ln>
        </p:spPr>
        <p:txBody>
          <a:bodyPr anchorCtr="0" anchor="ctr" bIns="0" lIns="0" spcFirstLastPara="1" rIns="91425" wrap="square" tIns="0">
            <a:noAutofit/>
          </a:bodyPr>
          <a:lstStyle/>
          <a:p>
            <a:pPr indent="0" lvl="0" marL="0" marR="0" rtl="0" algn="l">
              <a:spcBef>
                <a:spcPts val="0"/>
              </a:spcBef>
              <a:spcAft>
                <a:spcPts val="0"/>
              </a:spcAft>
              <a:buClr>
                <a:srgbClr val="FFFFFF"/>
              </a:buClr>
              <a:buSzPts val="1800"/>
              <a:buFont typeface="Helvetica Neue"/>
              <a:buNone/>
            </a:pPr>
            <a:r>
              <a:rPr b="1" lang="en" sz="1800">
                <a:solidFill>
                  <a:srgbClr val="FFFFFF"/>
                </a:solidFill>
                <a:latin typeface="Helvetica Neue"/>
                <a:ea typeface="Helvetica Neue"/>
                <a:cs typeface="Helvetica Neue"/>
                <a:sym typeface="Helvetica Neue"/>
              </a:rPr>
              <a:t>AND I SHARED SOME THOUGHTS...</a:t>
            </a:r>
            <a:endParaRPr/>
          </a:p>
        </p:txBody>
      </p:sp>
      <p:sp>
        <p:nvSpPr>
          <p:cNvPr id="184" name="Google Shape;184;p46"/>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0" st="0"/>
                                            </p:txEl>
                                          </p:spTgt>
                                        </p:tgtEl>
                                        <p:attrNameLst>
                                          <p:attrName>style.visibility</p:attrName>
                                        </p:attrNameLst>
                                      </p:cBhvr>
                                      <p:to>
                                        <p:strVal val="visible"/>
                                      </p:to>
                                    </p:set>
                                    <p:animEffect filter="fade" transition="in">
                                      <p:cBhvr>
                                        <p:cTn dur="200"/>
                                        <p:tgtEl>
                                          <p:spTgt spid="18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1" st="1"/>
                                            </p:txEl>
                                          </p:spTgt>
                                        </p:tgtEl>
                                        <p:attrNameLst>
                                          <p:attrName>style.visibility</p:attrName>
                                        </p:attrNameLst>
                                      </p:cBhvr>
                                      <p:to>
                                        <p:strVal val="visible"/>
                                      </p:to>
                                    </p:set>
                                    <p:animEffect filter="fade" transition="in">
                                      <p:cBhvr>
                                        <p:cTn dur="200"/>
                                        <p:tgtEl>
                                          <p:spTgt spid="18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2" st="2"/>
                                            </p:txEl>
                                          </p:spTgt>
                                        </p:tgtEl>
                                        <p:attrNameLst>
                                          <p:attrName>style.visibility</p:attrName>
                                        </p:attrNameLst>
                                      </p:cBhvr>
                                      <p:to>
                                        <p:strVal val="visible"/>
                                      </p:to>
                                    </p:set>
                                    <p:animEffect filter="fade" transition="in">
                                      <p:cBhvr>
                                        <p:cTn dur="200"/>
                                        <p:tgtEl>
                                          <p:spTgt spid="182">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pic>
        <p:nvPicPr>
          <p:cNvPr id="189" name="Google Shape;189;p47"/>
          <p:cNvPicPr preferRelativeResize="0"/>
          <p:nvPr/>
        </p:nvPicPr>
        <p:blipFill rotWithShape="1">
          <a:blip r:embed="rId3">
            <a:alphaModFix/>
          </a:blip>
          <a:srcRect b="0" l="41040" r="28101" t="0"/>
          <a:stretch/>
        </p:blipFill>
        <p:spPr>
          <a:xfrm>
            <a:off x="0" y="0"/>
            <a:ext cx="2821642" cy="5143500"/>
          </a:xfrm>
          <a:prstGeom prst="rect">
            <a:avLst/>
          </a:prstGeom>
          <a:noFill/>
          <a:ln>
            <a:noFill/>
          </a:ln>
        </p:spPr>
      </p:pic>
      <p:sp>
        <p:nvSpPr>
          <p:cNvPr id="190" name="Google Shape;190;p47"/>
          <p:cNvSpPr txBox="1"/>
          <p:nvPr/>
        </p:nvSpPr>
        <p:spPr>
          <a:xfrm>
            <a:off x="742040" y="2150850"/>
            <a:ext cx="2079600" cy="841800"/>
          </a:xfrm>
          <a:prstGeom prst="rect">
            <a:avLst/>
          </a:prstGeom>
          <a:noFill/>
          <a:ln>
            <a:noFill/>
          </a:ln>
        </p:spPr>
        <p:txBody>
          <a:bodyPr anchorCtr="0" anchor="ctr" bIns="0" lIns="0" spcFirstLastPara="1" rIns="91425" wrap="square" tIns="0">
            <a:noAutofit/>
          </a:bodyPr>
          <a:lstStyle/>
          <a:p>
            <a:pPr indent="0" lvl="0" marL="0" marR="0" rtl="0" algn="l">
              <a:spcBef>
                <a:spcPts val="0"/>
              </a:spcBef>
              <a:spcAft>
                <a:spcPts val="0"/>
              </a:spcAft>
              <a:buClr>
                <a:srgbClr val="FFFFFF"/>
              </a:buClr>
              <a:buSzPts val="1800"/>
              <a:buFont typeface="Helvetica Neue"/>
              <a:buNone/>
            </a:pPr>
            <a:r>
              <a:rPr b="1" lang="en" sz="1800">
                <a:solidFill>
                  <a:srgbClr val="FFFFFF"/>
                </a:solidFill>
                <a:latin typeface="Helvetica Neue"/>
                <a:ea typeface="Helvetica Neue"/>
                <a:cs typeface="Helvetica Neue"/>
                <a:sym typeface="Helvetica Neue"/>
              </a:rPr>
              <a:t>AND I ADDED DISCLAIMERS</a:t>
            </a:r>
            <a:endParaRPr/>
          </a:p>
        </p:txBody>
      </p:sp>
      <p:sp>
        <p:nvSpPr>
          <p:cNvPr id="191" name="Google Shape;191;p47"/>
          <p:cNvSpPr txBox="1"/>
          <p:nvPr/>
        </p:nvSpPr>
        <p:spPr>
          <a:xfrm>
            <a:off x="3563679" y="1987785"/>
            <a:ext cx="4818300" cy="1323300"/>
          </a:xfrm>
          <a:prstGeom prst="rect">
            <a:avLst/>
          </a:prstGeom>
          <a:noFill/>
          <a:ln>
            <a:noFill/>
          </a:ln>
        </p:spPr>
        <p:txBody>
          <a:bodyPr anchorCtr="0" anchor="ctr" bIns="0" lIns="0" spcFirstLastPara="1" rIns="0" wrap="square" tIns="0">
            <a:noAutofit/>
          </a:bodyPr>
          <a:lstStyle/>
          <a:p>
            <a:pPr indent="0" lvl="0" marL="182880" marR="182880" rtl="0" algn="l">
              <a:spcBef>
                <a:spcPts val="0"/>
              </a:spcBef>
              <a:spcAft>
                <a:spcPts val="0"/>
              </a:spcAft>
              <a:buClr>
                <a:schemeClr val="dk1"/>
              </a:buClr>
              <a:buSzPts val="1100"/>
              <a:buFont typeface="Arial"/>
              <a:buNone/>
            </a:pPr>
            <a:r>
              <a:rPr lang="en" sz="2400">
                <a:solidFill>
                  <a:schemeClr val="dk1"/>
                </a:solidFill>
                <a:latin typeface="Helvetica Neue Light"/>
                <a:ea typeface="Helvetica Neue Light"/>
                <a:cs typeface="Helvetica Neue Light"/>
                <a:sym typeface="Helvetica Neue Light"/>
              </a:rPr>
              <a:t>I’m still learning…</a:t>
            </a:r>
            <a:endParaRPr sz="2400">
              <a:solidFill>
                <a:schemeClr val="dk1"/>
              </a:solidFill>
              <a:latin typeface="Helvetica Neue Light"/>
              <a:ea typeface="Helvetica Neue Light"/>
              <a:cs typeface="Helvetica Neue Light"/>
              <a:sym typeface="Helvetica Neue Light"/>
            </a:endParaRPr>
          </a:p>
          <a:p>
            <a:pPr indent="0" lvl="0" marL="182880" marR="182880" rtl="0" algn="l">
              <a:spcBef>
                <a:spcPts val="0"/>
              </a:spcBef>
              <a:spcAft>
                <a:spcPts val="0"/>
              </a:spcAft>
              <a:buClr>
                <a:schemeClr val="dk1"/>
              </a:buClr>
              <a:buSzPts val="1100"/>
              <a:buFont typeface="Arial"/>
              <a:buNone/>
            </a:pPr>
            <a:r>
              <a:t/>
            </a:r>
            <a:endParaRPr sz="2400">
              <a:solidFill>
                <a:schemeClr val="dk1"/>
              </a:solidFill>
              <a:latin typeface="Helvetica Neue Light"/>
              <a:ea typeface="Helvetica Neue Light"/>
              <a:cs typeface="Helvetica Neue Light"/>
              <a:sym typeface="Helvetica Neue Light"/>
            </a:endParaRPr>
          </a:p>
          <a:p>
            <a:pPr indent="0" lvl="0" marL="182880" marR="182880" rtl="0" algn="l">
              <a:spcBef>
                <a:spcPts val="0"/>
              </a:spcBef>
              <a:spcAft>
                <a:spcPts val="0"/>
              </a:spcAft>
              <a:buClr>
                <a:schemeClr val="dk1"/>
              </a:buClr>
              <a:buSzPts val="1100"/>
              <a:buFont typeface="Arial"/>
              <a:buNone/>
            </a:pPr>
            <a:r>
              <a:rPr lang="en" sz="2400">
                <a:solidFill>
                  <a:schemeClr val="dk1"/>
                </a:solidFill>
                <a:latin typeface="Helvetica Neue Light"/>
                <a:ea typeface="Helvetica Neue Light"/>
                <a:cs typeface="Helvetica Neue Light"/>
                <a:sym typeface="Helvetica Neue Light"/>
              </a:rPr>
              <a:t>I have my own blindspots, still.”</a:t>
            </a:r>
            <a:endParaRPr sz="2400">
              <a:solidFill>
                <a:schemeClr val="dk1"/>
              </a:solidFill>
              <a:latin typeface="Helvetica Neue Light"/>
              <a:ea typeface="Helvetica Neue Light"/>
              <a:cs typeface="Helvetica Neue Light"/>
              <a:sym typeface="Helvetica Neue Light"/>
            </a:endParaRPr>
          </a:p>
        </p:txBody>
      </p:sp>
      <p:sp>
        <p:nvSpPr>
          <p:cNvPr id="192" name="Google Shape;192;p47"/>
          <p:cNvSpPr txBox="1"/>
          <p:nvPr/>
        </p:nvSpPr>
        <p:spPr>
          <a:xfrm>
            <a:off x="3717034" y="1827798"/>
            <a:ext cx="494100" cy="343500"/>
          </a:xfrm>
          <a:prstGeom prst="rect">
            <a:avLst/>
          </a:prstGeom>
          <a:noFill/>
          <a:ln>
            <a:noFill/>
          </a:ln>
        </p:spPr>
        <p:txBody>
          <a:bodyPr anchorCtr="0" anchor="ctr" bIns="0" lIns="0" spcFirstLastPara="1" rIns="0" wrap="square" tIns="0">
            <a:noAutofit/>
          </a:bodyPr>
          <a:lstStyle/>
          <a:p>
            <a:pPr indent="0" lvl="0" marL="7937" marR="0" rtl="0" algn="l">
              <a:spcBef>
                <a:spcPts val="0"/>
              </a:spcBef>
              <a:spcAft>
                <a:spcPts val="0"/>
              </a:spcAft>
              <a:buClr>
                <a:schemeClr val="accent2"/>
              </a:buClr>
              <a:buSzPts val="7200"/>
              <a:buFont typeface="Helvetica Neue"/>
              <a:buNone/>
            </a:pPr>
            <a:r>
              <a:rPr b="1" lang="en" sz="7200">
                <a:solidFill>
                  <a:schemeClr val="accent2"/>
                </a:solidFill>
                <a:latin typeface="Helvetica Neue"/>
                <a:ea typeface="Helvetica Neue"/>
                <a:cs typeface="Helvetica Neue"/>
                <a:sym typeface="Helvetica Neue"/>
              </a:rPr>
              <a:t>“</a:t>
            </a:r>
            <a:endParaRPr sz="7200">
              <a:solidFill>
                <a:schemeClr val="accent2"/>
              </a:solidFill>
              <a:latin typeface="Helvetica Neue Light"/>
              <a:ea typeface="Helvetica Neue Light"/>
              <a:cs typeface="Helvetica Neue Light"/>
              <a:sym typeface="Helvetica Neue Light"/>
            </a:endParaRPr>
          </a:p>
        </p:txBody>
      </p:sp>
      <p:sp>
        <p:nvSpPr>
          <p:cNvPr id="193" name="Google Shape;193;p47"/>
          <p:cNvSpPr txBox="1"/>
          <p:nvPr/>
        </p:nvSpPr>
        <p:spPr>
          <a:xfrm>
            <a:off x="7660628" y="5001325"/>
            <a:ext cx="1497000" cy="218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200">
                <a:latin typeface="Helvetica Neue Light"/>
                <a:ea typeface="Helvetica Neue Light"/>
                <a:cs typeface="Helvetica Neue Light"/>
                <a:sym typeface="Helvetica Neue Light"/>
              </a:rPr>
              <a:t>@youknowjack</a:t>
            </a:r>
            <a:endParaRPr sz="1200">
              <a:latin typeface="Helvetica Neue Light"/>
              <a:ea typeface="Helvetica Neue Light"/>
              <a:cs typeface="Helvetica Neue Light"/>
              <a:sym typeface="Helvetica Neue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200"/>
                                        <p:tgtEl>
                                          <p:spTgt spid="191"/>
                                        </p:tgtEl>
                                      </p:cBhvr>
                                    </p:animEffect>
                                  </p:childTnLst>
                                </p:cTn>
                              </p:par>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2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Google Shape;198;p48"/>
          <p:cNvSpPr txBox="1"/>
          <p:nvPr/>
        </p:nvSpPr>
        <p:spPr>
          <a:xfrm>
            <a:off x="762000" y="2387084"/>
            <a:ext cx="7620000" cy="369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3000">
                <a:solidFill>
                  <a:schemeClr val="lt1"/>
                </a:solidFill>
                <a:latin typeface="Helvetica Neue"/>
                <a:ea typeface="Helvetica Neue"/>
                <a:cs typeface="Helvetica Neue"/>
                <a:sym typeface="Helvetica Neue"/>
              </a:rPr>
              <a:t>Then I recommended some reading.</a:t>
            </a:r>
            <a:endParaRPr b="1" sz="3000">
              <a:solidFill>
                <a:schemeClr val="lt1"/>
              </a:solidFill>
              <a:latin typeface="Helvetica Neue"/>
              <a:ea typeface="Helvetica Neue"/>
              <a:cs typeface="Helvetica Neue"/>
              <a:sym typeface="Helvetica Neue"/>
            </a:endParaRPr>
          </a:p>
          <a:p>
            <a:pPr indent="0" lvl="0" marL="0" marR="0" rtl="0" algn="ctr">
              <a:spcBef>
                <a:spcPts val="0"/>
              </a:spcBef>
              <a:spcAft>
                <a:spcPts val="0"/>
              </a:spcAft>
              <a:buNone/>
            </a:pPr>
            <a:r>
              <a:t/>
            </a:r>
            <a:endParaRPr b="1" sz="4800">
              <a:solidFill>
                <a:schemeClr val="lt1"/>
              </a:solidFill>
              <a:latin typeface="Helvetica Neue"/>
              <a:ea typeface="Helvetica Neue"/>
              <a:cs typeface="Helvetica Neue"/>
              <a:sym typeface="Helvetica Neue"/>
            </a:endParaRPr>
          </a:p>
        </p:txBody>
      </p:sp>
      <p:pic>
        <p:nvPicPr>
          <p:cNvPr id="199" name="Google Shape;199;p48"/>
          <p:cNvPicPr preferRelativeResize="0"/>
          <p:nvPr/>
        </p:nvPicPr>
        <p:blipFill>
          <a:blip r:embed="rId3">
            <a:alphaModFix/>
          </a:blip>
          <a:stretch>
            <a:fillRect/>
          </a:stretch>
        </p:blipFill>
        <p:spPr>
          <a:xfrm>
            <a:off x="4114800" y="2438734"/>
            <a:ext cx="914400" cy="914400"/>
          </a:xfrm>
          <a:prstGeom prst="rect">
            <a:avLst/>
          </a:prstGeom>
          <a:noFill/>
          <a:ln>
            <a:noFill/>
          </a:ln>
        </p:spPr>
      </p:pic>
      <p:sp>
        <p:nvSpPr>
          <p:cNvPr id="200" name="Google Shape;200;p48"/>
          <p:cNvSpPr txBox="1"/>
          <p:nvPr/>
        </p:nvSpPr>
        <p:spPr>
          <a:xfrm>
            <a:off x="2959500" y="4870900"/>
            <a:ext cx="3225000" cy="2139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1000"/>
              </a:spcBef>
              <a:spcAft>
                <a:spcPts val="1000"/>
              </a:spcAft>
              <a:buNone/>
            </a:pPr>
            <a:r>
              <a:rPr lang="en" sz="1200">
                <a:solidFill>
                  <a:srgbClr val="FFFFFF"/>
                </a:solidFill>
                <a:latin typeface="Helvetica Neue Light"/>
                <a:ea typeface="Helvetica Neue Light"/>
                <a:cs typeface="Helvetica Neue Light"/>
                <a:sym typeface="Helvetica Neue Light"/>
              </a:rPr>
              <a:t>Full response: jackhumphrey.me/lead</a:t>
            </a:r>
            <a:endParaRPr sz="1200">
              <a:solidFill>
                <a:srgbClr val="FFFFFF"/>
              </a:solidFill>
              <a:latin typeface="Helvetica Neue Light"/>
              <a:ea typeface="Helvetica Neue Light"/>
              <a:cs typeface="Helvetica Neue Light"/>
              <a:sym typeface="Helvetica Neue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 name="Shape 204"/>
        <p:cNvGrpSpPr/>
        <p:nvPr/>
      </p:nvGrpSpPr>
      <p:grpSpPr>
        <a:xfrm>
          <a:off x="0" y="0"/>
          <a:ext cx="0" cy="0"/>
          <a:chOff x="0" y="0"/>
          <a:chExt cx="0" cy="0"/>
        </a:xfrm>
      </p:grpSpPr>
      <p:pic>
        <p:nvPicPr>
          <p:cNvPr id="205" name="Google Shape;205;p49"/>
          <p:cNvPicPr preferRelativeResize="0"/>
          <p:nvPr/>
        </p:nvPicPr>
        <p:blipFill>
          <a:blip r:embed="rId3">
            <a:alphaModFix/>
          </a:blip>
          <a:stretch>
            <a:fillRect/>
          </a:stretch>
        </p:blipFill>
        <p:spPr>
          <a:xfrm>
            <a:off x="5618225" y="340512"/>
            <a:ext cx="2975549" cy="4462477"/>
          </a:xfrm>
          <a:prstGeom prst="rect">
            <a:avLst/>
          </a:prstGeom>
          <a:noFill/>
          <a:ln>
            <a:noFill/>
          </a:ln>
          <a:effectLst>
            <a:outerShdw blurRad="57150" rotWithShape="0" algn="bl" dir="5400000" dist="19050">
              <a:srgbClr val="000000">
                <a:alpha val="50000"/>
              </a:srgbClr>
            </a:outerShdw>
          </a:effectLst>
        </p:spPr>
      </p:pic>
      <p:pic>
        <p:nvPicPr>
          <p:cNvPr id="206" name="Google Shape;206;p49"/>
          <p:cNvPicPr preferRelativeResize="0"/>
          <p:nvPr/>
        </p:nvPicPr>
        <p:blipFill>
          <a:blip r:embed="rId4">
            <a:alphaModFix/>
          </a:blip>
          <a:stretch>
            <a:fillRect/>
          </a:stretch>
        </p:blipFill>
        <p:spPr>
          <a:xfrm>
            <a:off x="533400" y="340512"/>
            <a:ext cx="4828724" cy="4462476"/>
          </a:xfrm>
          <a:prstGeom prst="rect">
            <a:avLst/>
          </a:prstGeom>
          <a:noFill/>
          <a:ln>
            <a:noFill/>
          </a:ln>
          <a:effectLst>
            <a:outerShdw blurRad="57150" rotWithShape="0" algn="bl" dir="5400000" dist="19050">
              <a:srgbClr val="000000">
                <a:alpha val="50000"/>
              </a:srgbClr>
            </a:outerShdw>
          </a:effectLst>
        </p:spPr>
      </p:pic>
      <p:sp>
        <p:nvSpPr>
          <p:cNvPr id="207" name="Google Shape;207;p49"/>
          <p:cNvSpPr txBox="1"/>
          <p:nvPr/>
        </p:nvSpPr>
        <p:spPr>
          <a:xfrm>
            <a:off x="2959500" y="4870900"/>
            <a:ext cx="3225000" cy="2139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1000"/>
              </a:spcBef>
              <a:spcAft>
                <a:spcPts val="1000"/>
              </a:spcAft>
              <a:buNone/>
            </a:pPr>
            <a:r>
              <a:rPr lang="en" sz="1200">
                <a:solidFill>
                  <a:srgbClr val="FFFFFF"/>
                </a:solidFill>
                <a:latin typeface="Helvetica Neue Light"/>
                <a:ea typeface="Helvetica Neue Light"/>
                <a:cs typeface="Helvetica Neue Light"/>
                <a:sym typeface="Helvetica Neue Light"/>
              </a:rPr>
              <a:t>Full response: jackhumphrey.me/lead</a:t>
            </a:r>
            <a:endParaRPr sz="1200">
              <a:solidFill>
                <a:srgbClr val="FFFFFF"/>
              </a:solidFill>
              <a:latin typeface="Helvetica Neue Light"/>
              <a:ea typeface="Helvetica Neue Light"/>
              <a:cs typeface="Helvetica Neue Light"/>
              <a:sym typeface="Helvetica Neue Ligh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Indeed Theme Colors">
      <a:dk1>
        <a:srgbClr val="000000"/>
      </a:dk1>
      <a:lt1>
        <a:srgbClr val="FFFFFF"/>
      </a:lt1>
      <a:dk2>
        <a:srgbClr val="595959"/>
      </a:dk2>
      <a:lt2>
        <a:srgbClr val="BDBDBD"/>
      </a:lt2>
      <a:accent1>
        <a:srgbClr val="2064F3"/>
      </a:accent1>
      <a:accent2>
        <a:srgbClr val="FF6600"/>
      </a:accent2>
      <a:accent3>
        <a:srgbClr val="CD28C0"/>
      </a:accent3>
      <a:accent4>
        <a:srgbClr val="00AEEF"/>
      </a:accent4>
      <a:accent5>
        <a:srgbClr val="FFB100"/>
      </a:accent5>
      <a:accent6>
        <a:srgbClr val="008040"/>
      </a:accent6>
      <a:hlink>
        <a:srgbClr val="0000CC"/>
      </a:hlink>
      <a:folHlink>
        <a:srgbClr val="0000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Indeed Theme">
  <a:themeElements>
    <a:clrScheme name="Indeed Theme Colors">
      <a:dk1>
        <a:srgbClr val="000000"/>
      </a:dk1>
      <a:lt1>
        <a:srgbClr val="FFFFFF"/>
      </a:lt1>
      <a:dk2>
        <a:srgbClr val="595959"/>
      </a:dk2>
      <a:lt2>
        <a:srgbClr val="BDBDBD"/>
      </a:lt2>
      <a:accent1>
        <a:srgbClr val="2064F3"/>
      </a:accent1>
      <a:accent2>
        <a:srgbClr val="FF6600"/>
      </a:accent2>
      <a:accent3>
        <a:srgbClr val="CD28C0"/>
      </a:accent3>
      <a:accent4>
        <a:srgbClr val="00AEEF"/>
      </a:accent4>
      <a:accent5>
        <a:srgbClr val="FFB100"/>
      </a:accent5>
      <a:accent6>
        <a:srgbClr val="008040"/>
      </a:accent6>
      <a:hlink>
        <a:srgbClr val="0000CC"/>
      </a:hlink>
      <a:folHlink>
        <a:srgbClr val="0000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